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Source Sans Pr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8F865A9F-114A-46E7-BB03-9DDF19531C0E}">
  <a:tblStyle styleId="{8F865A9F-114A-46E7-BB03-9DDF19531C0E}" styleName="Table_0"/>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SourceSansPro-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ourceSansPro-italic.fntdata"/><Relationship Id="rId25" Type="http://schemas.openxmlformats.org/officeDocument/2006/relationships/font" Target="fonts/SourceSansPro-bold.fntdata"/><Relationship Id="rId27" Type="http://schemas.openxmlformats.org/officeDocument/2006/relationships/font" Target="fonts/SourceSansPr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8788"/>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8788"/>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400550"/>
            <a:ext cx="5486399" cy="360045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8786"/>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95" name="Shape 95"/>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3" name="Shape 173"/>
        <p:cNvGrpSpPr/>
        <p:nvPr/>
      </p:nvGrpSpPr>
      <p:grpSpPr>
        <a:xfrm>
          <a:off x="0" y="0"/>
          <a:ext cx="0" cy="0"/>
          <a:chOff x="0" y="0"/>
          <a:chExt cx="0" cy="0"/>
        </a:xfrm>
      </p:grpSpPr>
      <p:sp>
        <p:nvSpPr>
          <p:cNvPr id="174" name="Shape 17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75" name="Shape 17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76" name="Shape 17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84" name="Shape 18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9" name="Shape 189"/>
        <p:cNvGrpSpPr/>
        <p:nvPr/>
      </p:nvGrpSpPr>
      <p:grpSpPr>
        <a:xfrm>
          <a:off x="0" y="0"/>
          <a:ext cx="0" cy="0"/>
          <a:chOff x="0" y="0"/>
          <a:chExt cx="0" cy="0"/>
        </a:xfrm>
      </p:grpSpPr>
      <p:sp>
        <p:nvSpPr>
          <p:cNvPr id="190" name="Shape 190"/>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1" name="Shape 191"/>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192" name="Shape 192"/>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199" name="Shape 199"/>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00" name="Shape 200"/>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07" name="Shape 207"/>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14" name="Shape 214"/>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21" name="Shape 221"/>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6" name="Shape 226"/>
        <p:cNvGrpSpPr/>
        <p:nvPr/>
      </p:nvGrpSpPr>
      <p:grpSpPr>
        <a:xfrm>
          <a:off x="0" y="0"/>
          <a:ext cx="0" cy="0"/>
          <a:chOff x="0" y="0"/>
          <a:chExt cx="0" cy="0"/>
        </a:xfrm>
      </p:grpSpPr>
      <p:sp>
        <p:nvSpPr>
          <p:cNvPr id="227" name="Shape 227"/>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28" name="Shape 228"/>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29" name="Shape 229"/>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3" name="Shape 233"/>
        <p:cNvGrpSpPr/>
        <p:nvPr/>
      </p:nvGrpSpPr>
      <p:grpSpPr>
        <a:xfrm>
          <a:off x="0" y="0"/>
          <a:ext cx="0" cy="0"/>
          <a:chOff x="0" y="0"/>
          <a:chExt cx="0" cy="0"/>
        </a:xfrm>
      </p:grpSpPr>
      <p:sp>
        <p:nvSpPr>
          <p:cNvPr id="234" name="Shape 234"/>
          <p:cNvSpPr/>
          <p:nvPr>
            <p:ph idx="2" type="sldImg"/>
          </p:nvPr>
        </p:nvSpPr>
        <p:spPr>
          <a:xfrm>
            <a:off x="685800" y="1143000"/>
            <a:ext cx="5486400" cy="3086100"/>
          </a:xfrm>
          <a:custGeom>
            <a:pathLst>
              <a:path extrusionOk="0" h="120000" w="120000">
                <a:moveTo>
                  <a:pt x="0" y="0"/>
                </a:moveTo>
                <a:lnTo>
                  <a:pt x="120000" y="0"/>
                </a:lnTo>
                <a:lnTo>
                  <a:pt x="120000" y="120000"/>
                </a:lnTo>
                <a:lnTo>
                  <a:pt x="0" y="120000"/>
                </a:lnTo>
                <a:close/>
              </a:path>
            </a:pathLst>
          </a:custGeom>
        </p:spPr>
      </p:sp>
      <p:sp>
        <p:nvSpPr>
          <p:cNvPr id="235" name="Shape 235"/>
          <p:cNvSpPr txBox="1"/>
          <p:nvPr>
            <p:ph idx="1" type="body"/>
          </p:nvPr>
        </p:nvSpPr>
        <p:spPr>
          <a:xfrm>
            <a:off x="685800" y="4400550"/>
            <a:ext cx="5486400" cy="3600600"/>
          </a:xfrm>
          <a:prstGeom prst="rect">
            <a:avLst/>
          </a:prstGeom>
        </p:spPr>
        <p:txBody>
          <a:bodyPr anchorCtr="0" anchor="t" bIns="91425" lIns="91425" rIns="91425" tIns="91425">
            <a:noAutofit/>
          </a:bodyPr>
          <a:lstStyle/>
          <a:p>
            <a:pPr lvl="0">
              <a:spcBef>
                <a:spcPts val="0"/>
              </a:spcBef>
              <a:buNone/>
            </a:pPr>
            <a:r>
              <a:t/>
            </a:r>
            <a:endParaRPr/>
          </a:p>
        </p:txBody>
      </p:sp>
      <p:sp>
        <p:nvSpPr>
          <p:cNvPr id="236" name="Shape 236"/>
          <p:cNvSpPr txBox="1"/>
          <p:nvPr>
            <p:ph idx="12" type="sldNum"/>
          </p:nvPr>
        </p:nvSpPr>
        <p:spPr>
          <a:xfrm>
            <a:off x="3884612" y="8685213"/>
            <a:ext cx="2971800" cy="4587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01" name="Shape 101"/>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108" name="Shape 108"/>
          <p:cNvSpPr txBox="1"/>
          <p:nvPr>
            <p:ph idx="1" type="body"/>
          </p:nvPr>
        </p:nvSpPr>
        <p:spPr>
          <a:xfrm>
            <a:off x="685800" y="4400550"/>
            <a:ext cx="5486399" cy="360045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200" u="none" cap="none" strike="noStrike">
                <a:solidFill>
                  <a:schemeClr val="dk1"/>
                </a:solidFill>
                <a:latin typeface="Calibri"/>
                <a:ea typeface="Calibri"/>
                <a:cs typeface="Calibri"/>
                <a:sym typeface="Calibri"/>
              </a:rPr>
              <a:t>Illustration point</a:t>
            </a:r>
          </a:p>
        </p:txBody>
      </p:sp>
      <p:sp>
        <p:nvSpPr>
          <p:cNvPr id="109" name="Shape 109"/>
          <p:cNvSpPr txBox="1"/>
          <p:nvPr>
            <p:ph idx="12" type="sldNum"/>
          </p:nvPr>
        </p:nvSpPr>
        <p:spPr>
          <a:xfrm>
            <a:off x="3884612" y="8685213"/>
            <a:ext cx="2971799" cy="458786"/>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lang="en-US" sz="1200">
                <a:solidFill>
                  <a:schemeClr val="dk1"/>
                </a:solidFill>
                <a:latin typeface="Calibri"/>
                <a:ea typeface="Calibri"/>
                <a:cs typeface="Calibri"/>
                <a:sym typeface="Calibri"/>
              </a:rPr>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16" name="Shape 11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5" name="Shape 135"/>
        <p:cNvGrpSpPr/>
        <p:nvPr/>
      </p:nvGrpSpPr>
      <p:grpSpPr>
        <a:xfrm>
          <a:off x="0" y="0"/>
          <a:ext cx="0" cy="0"/>
          <a:chOff x="0" y="0"/>
          <a:chExt cx="0" cy="0"/>
        </a:xfrm>
      </p:grpSpPr>
      <p:sp>
        <p:nvSpPr>
          <p:cNvPr id="136" name="Shape 136"/>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37" name="Shape 137"/>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2" name="Shape 142"/>
        <p:cNvGrpSpPr/>
        <p:nvPr/>
      </p:nvGrpSpPr>
      <p:grpSpPr>
        <a:xfrm>
          <a:off x="0" y="0"/>
          <a:ext cx="0" cy="0"/>
          <a:chOff x="0" y="0"/>
          <a:chExt cx="0" cy="0"/>
        </a:xfrm>
      </p:grpSpPr>
      <p:sp>
        <p:nvSpPr>
          <p:cNvPr id="143" name="Shape 143"/>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44" name="Shape 144"/>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2" name="Shape 152"/>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59" name="Shape 159"/>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txBox="1"/>
          <p:nvPr>
            <p:ph idx="1" type="body"/>
          </p:nvPr>
        </p:nvSpPr>
        <p:spPr>
          <a:xfrm>
            <a:off x="685800" y="4400550"/>
            <a:ext cx="5486399" cy="3600450"/>
          </a:xfrm>
          <a:prstGeom prst="rect">
            <a:avLst/>
          </a:prstGeom>
        </p:spPr>
        <p:txBody>
          <a:bodyPr anchorCtr="0" anchor="t" bIns="91425" lIns="91425" rIns="91425" tIns="91425">
            <a:noAutofit/>
          </a:bodyPr>
          <a:lstStyle/>
          <a:p>
            <a:pPr lvl="0">
              <a:spcBef>
                <a:spcPts val="0"/>
              </a:spcBef>
              <a:buNone/>
            </a:pPr>
            <a:r>
              <a:t/>
            </a:r>
            <a:endParaRPr/>
          </a:p>
        </p:txBody>
      </p:sp>
      <p:sp>
        <p:nvSpPr>
          <p:cNvPr id="166" name="Shape 166"/>
          <p:cNvSpPr/>
          <p:nvPr>
            <p:ph idx="2" type="sldImg"/>
          </p:nvPr>
        </p:nvSpPr>
        <p:spPr>
          <a:xfrm>
            <a:off x="685800" y="1143000"/>
            <a:ext cx="5486399" cy="3086099"/>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lt2"/>
        </a:solidFill>
      </p:bgPr>
    </p:bg>
    <p:spTree>
      <p:nvGrpSpPr>
        <p:cNvPr id="16" name="Shape 16"/>
        <p:cNvGrpSpPr/>
        <p:nvPr/>
      </p:nvGrpSpPr>
      <p:grpSpPr>
        <a:xfrm>
          <a:off x="0" y="0"/>
          <a:ext cx="0" cy="0"/>
          <a:chOff x="0" y="0"/>
          <a:chExt cx="0" cy="0"/>
        </a:xfrm>
      </p:grpSpPr>
      <p:sp>
        <p:nvSpPr>
          <p:cNvPr id="17" name="Shape 17"/>
          <p:cNvSpPr txBox="1"/>
          <p:nvPr>
            <p:ph type="ctrTitle"/>
          </p:nvPr>
        </p:nvSpPr>
        <p:spPr>
          <a:xfrm>
            <a:off x="1915127" y="1788453"/>
            <a:ext cx="8361228" cy="2098225"/>
          </a:xfrm>
          <a:prstGeom prst="rect">
            <a:avLst/>
          </a:prstGeom>
          <a:noFill/>
          <a:ln>
            <a:noFill/>
          </a:ln>
        </p:spPr>
        <p:txBody>
          <a:bodyPr anchorCtr="0" anchor="b" bIns="91425" lIns="91425" rIns="91425" tIns="91425"/>
          <a:lstStyle>
            <a:lvl1pPr indent="0" lvl="0" marL="0" marR="0" rtl="0" algn="ctr">
              <a:lnSpc>
                <a:spcPct val="89000"/>
              </a:lnSpc>
              <a:spcBef>
                <a:spcPts val="0"/>
              </a:spcBef>
              <a:buClr>
                <a:schemeClr val="dk2"/>
              </a:buClr>
              <a:buFont typeface="Source Sans Pro"/>
              <a:buNone/>
              <a:defRPr b="0" i="0" sz="72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8" name="Shape 18"/>
          <p:cNvSpPr txBox="1"/>
          <p:nvPr>
            <p:ph idx="1" type="subTitle"/>
          </p:nvPr>
        </p:nvSpPr>
        <p:spPr>
          <a:xfrm>
            <a:off x="2679906" y="3956278"/>
            <a:ext cx="6831672" cy="1086236"/>
          </a:xfrm>
          <a:prstGeom prst="rect">
            <a:avLst/>
          </a:prstGeom>
          <a:noFill/>
          <a:ln>
            <a:noFill/>
          </a:ln>
        </p:spPr>
        <p:txBody>
          <a:bodyPr anchorCtr="0" anchor="t" bIns="91425" lIns="91425" rIns="91425" tIns="91425"/>
          <a:lstStyle>
            <a:lvl1pPr indent="0" lvl="0" marL="0" marR="0" rtl="0" algn="ctr">
              <a:lnSpc>
                <a:spcPct val="112000"/>
              </a:lnSpc>
              <a:spcBef>
                <a:spcPts val="0"/>
              </a:spcBef>
              <a:spcAft>
                <a:spcPts val="0"/>
              </a:spcAft>
              <a:buClr>
                <a:schemeClr val="dk2"/>
              </a:buClr>
              <a:buFont typeface="Source Sans Pro"/>
              <a:buNone/>
              <a:defRPr b="0" i="0" sz="2300" u="none" cap="none" strike="noStrike">
                <a:solidFill>
                  <a:schemeClr val="dk2"/>
                </a:solidFill>
                <a:latin typeface="Source Sans Pro"/>
                <a:ea typeface="Source Sans Pro"/>
                <a:cs typeface="Source Sans Pro"/>
                <a:sym typeface="Source Sans Pro"/>
              </a:defRPr>
            </a:lvl1pPr>
            <a:lvl2pPr indent="0" lvl="1" marL="457200" marR="0" rtl="0" algn="ctr">
              <a:lnSpc>
                <a:spcPct val="94000"/>
              </a:lnSpc>
              <a:spcBef>
                <a:spcPts val="500"/>
              </a:spcBef>
              <a:spcAft>
                <a:spcPts val="200"/>
              </a:spcAft>
              <a:buClr>
                <a:schemeClr val="dk2"/>
              </a:buClr>
              <a:buFont typeface="Source Sans Pro"/>
              <a:buNone/>
              <a:defRPr b="0" i="1" sz="2000" u="none" cap="none" strike="noStrike">
                <a:solidFill>
                  <a:schemeClr val="dk2"/>
                </a:solidFill>
                <a:latin typeface="Source Sans Pro"/>
                <a:ea typeface="Source Sans Pro"/>
                <a:cs typeface="Source Sans Pro"/>
                <a:sym typeface="Source Sans Pro"/>
              </a:defRPr>
            </a:lvl2pPr>
            <a:lvl3pPr indent="0" lvl="2" marL="914400" marR="0" rtl="0" algn="ctr">
              <a:lnSpc>
                <a:spcPct val="94000"/>
              </a:lnSpc>
              <a:spcBef>
                <a:spcPts val="500"/>
              </a:spcBef>
              <a:spcAft>
                <a:spcPts val="200"/>
              </a:spcAft>
              <a:buClr>
                <a:schemeClr val="dk2"/>
              </a:buClr>
              <a:buFont typeface="Source Sans Pro"/>
              <a:buNone/>
              <a:defRPr b="0" i="0" sz="1800" u="none" cap="none" strike="noStrike">
                <a:solidFill>
                  <a:schemeClr val="dk2"/>
                </a:solidFill>
                <a:latin typeface="Source Sans Pro"/>
                <a:ea typeface="Source Sans Pro"/>
                <a:cs typeface="Source Sans Pro"/>
                <a:sym typeface="Source Sans Pro"/>
              </a:defRPr>
            </a:lvl3pPr>
            <a:lvl4pPr indent="0" lvl="3" marL="1371600" marR="0" rtl="0" algn="ctr">
              <a:lnSpc>
                <a:spcPct val="94000"/>
              </a:lnSpc>
              <a:spcBef>
                <a:spcPts val="500"/>
              </a:spcBef>
              <a:spcAft>
                <a:spcPts val="200"/>
              </a:spcAft>
              <a:buClr>
                <a:schemeClr val="dk2"/>
              </a:buClr>
              <a:buFont typeface="Source Sans Pro"/>
              <a:buNone/>
              <a:defRPr b="0" i="1" sz="1600" u="none" cap="none" strike="noStrike">
                <a:solidFill>
                  <a:schemeClr val="dk2"/>
                </a:solidFill>
                <a:latin typeface="Source Sans Pro"/>
                <a:ea typeface="Source Sans Pro"/>
                <a:cs typeface="Source Sans Pro"/>
                <a:sym typeface="Source Sans Pro"/>
              </a:defRPr>
            </a:lvl4pPr>
            <a:lvl5pPr indent="0" lvl="4" marL="1828800" marR="0" rtl="0" algn="ctr">
              <a:lnSpc>
                <a:spcPct val="94000"/>
              </a:lnSpc>
              <a:spcBef>
                <a:spcPts val="500"/>
              </a:spcBef>
              <a:spcAft>
                <a:spcPts val="200"/>
              </a:spcAft>
              <a:buClr>
                <a:schemeClr val="dk2"/>
              </a:buClr>
              <a:buFont typeface="Source Sans Pro"/>
              <a:buNone/>
              <a:defRPr b="0" i="0" sz="1600" u="none" cap="none" strike="noStrike">
                <a:solidFill>
                  <a:schemeClr val="dk2"/>
                </a:solidFill>
                <a:latin typeface="Source Sans Pro"/>
                <a:ea typeface="Source Sans Pro"/>
                <a:cs typeface="Source Sans Pro"/>
                <a:sym typeface="Source Sans Pro"/>
              </a:defRPr>
            </a:lvl5pPr>
            <a:lvl6pPr indent="0" lvl="5" marL="2286000" marR="0" rtl="0" algn="ctr">
              <a:lnSpc>
                <a:spcPct val="94000"/>
              </a:lnSpc>
              <a:spcBef>
                <a:spcPts val="500"/>
              </a:spcBef>
              <a:spcAft>
                <a:spcPts val="200"/>
              </a:spcAft>
              <a:buClr>
                <a:schemeClr val="dk2"/>
              </a:buClr>
              <a:buFont typeface="Source Sans Pro"/>
              <a:buNone/>
              <a:defRPr b="0" i="1" sz="1600" u="none" cap="none" strike="noStrike">
                <a:solidFill>
                  <a:schemeClr val="dk2"/>
                </a:solidFill>
                <a:latin typeface="Source Sans Pro"/>
                <a:ea typeface="Source Sans Pro"/>
                <a:cs typeface="Source Sans Pro"/>
                <a:sym typeface="Source Sans Pro"/>
              </a:defRPr>
            </a:lvl6pPr>
            <a:lvl7pPr indent="0" lvl="6" marL="2743200" marR="0" rtl="0" algn="ctr">
              <a:lnSpc>
                <a:spcPct val="94000"/>
              </a:lnSpc>
              <a:spcBef>
                <a:spcPts val="500"/>
              </a:spcBef>
              <a:spcAft>
                <a:spcPts val="200"/>
              </a:spcAft>
              <a:buClr>
                <a:schemeClr val="dk2"/>
              </a:buClr>
              <a:buFont typeface="Source Sans Pro"/>
              <a:buNone/>
              <a:defRPr b="0" i="0" sz="1600" u="none" cap="none" strike="noStrike">
                <a:solidFill>
                  <a:schemeClr val="dk2"/>
                </a:solidFill>
                <a:latin typeface="Source Sans Pro"/>
                <a:ea typeface="Source Sans Pro"/>
                <a:cs typeface="Source Sans Pro"/>
                <a:sym typeface="Source Sans Pro"/>
              </a:defRPr>
            </a:lvl7pPr>
            <a:lvl8pPr indent="0" lvl="7" marL="3200400" marR="0" rtl="0" algn="ctr">
              <a:lnSpc>
                <a:spcPct val="94000"/>
              </a:lnSpc>
              <a:spcBef>
                <a:spcPts val="500"/>
              </a:spcBef>
              <a:spcAft>
                <a:spcPts val="200"/>
              </a:spcAft>
              <a:buClr>
                <a:schemeClr val="dk2"/>
              </a:buClr>
              <a:buFont typeface="Source Sans Pro"/>
              <a:buNone/>
              <a:defRPr b="0" i="1" sz="1600" u="none" cap="none" strike="noStrike">
                <a:solidFill>
                  <a:schemeClr val="dk2"/>
                </a:solidFill>
                <a:latin typeface="Source Sans Pro"/>
                <a:ea typeface="Source Sans Pro"/>
                <a:cs typeface="Source Sans Pro"/>
                <a:sym typeface="Source Sans Pro"/>
              </a:defRPr>
            </a:lvl8pPr>
            <a:lvl9pPr indent="0" lvl="8" marL="3657600" marR="0" rtl="0" algn="ctr">
              <a:lnSpc>
                <a:spcPct val="94000"/>
              </a:lnSpc>
              <a:spcBef>
                <a:spcPts val="500"/>
              </a:spcBef>
              <a:spcAft>
                <a:spcPts val="200"/>
              </a:spcAft>
              <a:buClr>
                <a:schemeClr val="dk2"/>
              </a:buClr>
              <a:buFont typeface="Source Sans Pro"/>
              <a:buNone/>
              <a:defRPr b="0" i="0" sz="1600" u="none" cap="none" strike="noStrike">
                <a:solidFill>
                  <a:schemeClr val="dk2"/>
                </a:solidFill>
                <a:latin typeface="Source Sans Pro"/>
                <a:ea typeface="Source Sans Pro"/>
                <a:cs typeface="Source Sans Pro"/>
                <a:sym typeface="Source Sans Pro"/>
              </a:defRPr>
            </a:lvl9pPr>
          </a:lstStyle>
          <a:p/>
        </p:txBody>
      </p:sp>
      <p:sp>
        <p:nvSpPr>
          <p:cNvPr id="19" name="Shape 19"/>
          <p:cNvSpPr txBox="1"/>
          <p:nvPr>
            <p:ph idx="10" type="dt"/>
          </p:nvPr>
        </p:nvSpPr>
        <p:spPr>
          <a:xfrm>
            <a:off x="752858" y="6453385"/>
            <a:ext cx="1607944" cy="404614"/>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0" name="Shape 20"/>
          <p:cNvSpPr txBox="1"/>
          <p:nvPr>
            <p:ph idx="11" type="ftr"/>
          </p:nvPr>
        </p:nvSpPr>
        <p:spPr>
          <a:xfrm>
            <a:off x="2584053" y="6453385"/>
            <a:ext cx="7023377" cy="404614"/>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1" name="Shape 21"/>
          <p:cNvSpPr txBox="1"/>
          <p:nvPr>
            <p:ph idx="12" type="sldNum"/>
          </p:nvPr>
        </p:nvSpPr>
        <p:spPr>
          <a:xfrm>
            <a:off x="9830682"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2"/>
                </a:solidFill>
                <a:latin typeface="Source Sans Pro"/>
                <a:ea typeface="Source Sans Pro"/>
                <a:cs typeface="Source Sans Pro"/>
                <a:sym typeface="Source Sans Pro"/>
              </a:rPr>
              <a:t>‹#›</a:t>
            </a:fld>
          </a:p>
        </p:txBody>
      </p:sp>
      <p:grpSp>
        <p:nvGrpSpPr>
          <p:cNvPr id="22" name="Shape 22"/>
          <p:cNvGrpSpPr/>
          <p:nvPr/>
        </p:nvGrpSpPr>
        <p:grpSpPr>
          <a:xfrm>
            <a:off x="752858" y="744468"/>
            <a:ext cx="10674116" cy="5349670"/>
            <a:chOff x="752858" y="744468"/>
            <a:chExt cx="10674116" cy="5349670"/>
          </a:xfrm>
        </p:grpSpPr>
        <p:sp>
          <p:nvSpPr>
            <p:cNvPr id="23" name="Shape 23"/>
            <p:cNvSpPr/>
            <p:nvPr/>
          </p:nvSpPr>
          <p:spPr>
            <a:xfrm>
              <a:off x="8151961" y="1685651"/>
              <a:ext cx="3275012" cy="4408488"/>
            </a:xfrm>
            <a:custGeom>
              <a:pathLst>
                <a:path extrusionOk="0" h="120000" w="120000">
                  <a:moveTo>
                    <a:pt x="105132" y="0"/>
                  </a:moveTo>
                  <a:lnTo>
                    <a:pt x="120000" y="0"/>
                  </a:lnTo>
                  <a:lnTo>
                    <a:pt x="120000" y="120000"/>
                  </a:lnTo>
                  <a:lnTo>
                    <a:pt x="0" y="120000"/>
                  </a:lnTo>
                  <a:lnTo>
                    <a:pt x="0" y="109512"/>
                  </a:lnTo>
                  <a:lnTo>
                    <a:pt x="105132" y="109524"/>
                  </a:lnTo>
                  <a:lnTo>
                    <a:pt x="105132" y="0"/>
                  </a:lnTo>
                  <a:close/>
                </a:path>
              </a:pathLst>
            </a:custGeom>
            <a:solidFill>
              <a:schemeClr val="dk2"/>
            </a:solidFill>
            <a:ln>
              <a:noFill/>
            </a:ln>
          </p:spPr>
        </p:sp>
        <p:sp>
          <p:nvSpPr>
            <p:cNvPr id="24" name="Shape 24"/>
            <p:cNvSpPr/>
            <p:nvPr/>
          </p:nvSpPr>
          <p:spPr>
            <a:xfrm rot="10800000">
              <a:off x="752858" y="744468"/>
              <a:ext cx="3275668" cy="4408488"/>
            </a:xfrm>
            <a:custGeom>
              <a:pathLst>
                <a:path extrusionOk="0" h="120000" w="120000">
                  <a:moveTo>
                    <a:pt x="105134" y="0"/>
                  </a:moveTo>
                  <a:lnTo>
                    <a:pt x="120000" y="0"/>
                  </a:lnTo>
                  <a:lnTo>
                    <a:pt x="120000" y="120000"/>
                  </a:lnTo>
                  <a:lnTo>
                    <a:pt x="23" y="120000"/>
                  </a:lnTo>
                  <a:cubicBezTo>
                    <a:pt x="-23" y="116376"/>
                    <a:pt x="47" y="113124"/>
                    <a:pt x="0" y="109500"/>
                  </a:cubicBezTo>
                  <a:lnTo>
                    <a:pt x="105134" y="109536"/>
                  </a:lnTo>
                  <a:lnTo>
                    <a:pt x="105134" y="0"/>
                  </a:lnTo>
                  <a:close/>
                </a:path>
              </a:pathLst>
            </a:custGeom>
            <a:solidFill>
              <a:schemeClr val="dk2"/>
            </a:solidFill>
            <a:ln>
              <a:noFill/>
            </a:ln>
          </p:spPr>
          <p:txBody>
            <a:bodyPr anchorCtr="0" anchor="ctr" bIns="91425" lIns="91425" rIns="91425" tIns="91425">
              <a:noAutofit/>
            </a:bodyPr>
            <a:lstStyle/>
            <a:p>
              <a:pPr lvl="0">
                <a:spcBef>
                  <a:spcPts val="0"/>
                </a:spcBef>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81" name="Shape 81"/>
        <p:cNvGrpSpPr/>
        <p:nvPr/>
      </p:nvGrpSpPr>
      <p:grpSpPr>
        <a:xfrm>
          <a:off x="0" y="0"/>
          <a:ext cx="0" cy="0"/>
          <a:chOff x="0" y="0"/>
          <a:chExt cx="0" cy="0"/>
        </a:xfrm>
      </p:grpSpPr>
      <p:sp>
        <p:nvSpPr>
          <p:cNvPr id="82" name="Shape 82"/>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3" name="Shape 83"/>
          <p:cNvSpPr txBox="1"/>
          <p:nvPr>
            <p:ph idx="1" type="body"/>
          </p:nvPr>
        </p:nvSpPr>
        <p:spPr>
          <a:xfrm rot="5400000">
            <a:off x="4386262" y="-719137"/>
            <a:ext cx="3571874" cy="9601200"/>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84" name="Shape 84"/>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85" name="Shape 85"/>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86" name="Shape 86"/>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87" name="Shape 87"/>
        <p:cNvGrpSpPr/>
        <p:nvPr/>
      </p:nvGrpSpPr>
      <p:grpSpPr>
        <a:xfrm>
          <a:off x="0" y="0"/>
          <a:ext cx="0" cy="0"/>
          <a:chOff x="0" y="0"/>
          <a:chExt cx="0" cy="0"/>
        </a:xfrm>
      </p:grpSpPr>
      <p:sp>
        <p:nvSpPr>
          <p:cNvPr id="88" name="Shape 88"/>
          <p:cNvSpPr txBox="1"/>
          <p:nvPr>
            <p:ph type="title"/>
          </p:nvPr>
        </p:nvSpPr>
        <p:spPr>
          <a:xfrm rot="5400000">
            <a:off x="7757822" y="2462895"/>
            <a:ext cx="5243244" cy="1565765"/>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89" name="Shape 89"/>
          <p:cNvSpPr txBox="1"/>
          <p:nvPr>
            <p:ph idx="1" type="body"/>
          </p:nvPr>
        </p:nvSpPr>
        <p:spPr>
          <a:xfrm rot="5400000">
            <a:off x="2839798" y="-844042"/>
            <a:ext cx="5243244" cy="8179641"/>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90" name="Shape 90"/>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91" name="Shape 91"/>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92" name="Shape 92"/>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5" name="Shape 25"/>
        <p:cNvGrpSpPr/>
        <p:nvPr/>
      </p:nvGrpSpPr>
      <p:grpSpPr>
        <a:xfrm>
          <a:off x="0" y="0"/>
          <a:ext cx="0" cy="0"/>
          <a:chOff x="0" y="0"/>
          <a:chExt cx="0" cy="0"/>
        </a:xfrm>
      </p:grpSpPr>
      <p:sp>
        <p:nvSpPr>
          <p:cNvPr id="26" name="Shape 26"/>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27" name="Shape 27"/>
          <p:cNvSpPr txBox="1"/>
          <p:nvPr>
            <p:ph idx="1" type="body"/>
          </p:nvPr>
        </p:nvSpPr>
        <p:spPr>
          <a:xfrm>
            <a:off x="1371600" y="2286000"/>
            <a:ext cx="9601200" cy="3581399"/>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28" name="Shape 28"/>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29" name="Shape 29"/>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30" name="Shape 30"/>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2"/>
        </a:solidFill>
      </p:bgPr>
    </p:bg>
    <p:spTree>
      <p:nvGrpSpPr>
        <p:cNvPr id="31" name="Shape 31"/>
        <p:cNvGrpSpPr/>
        <p:nvPr/>
      </p:nvGrpSpPr>
      <p:grpSpPr>
        <a:xfrm>
          <a:off x="0" y="0"/>
          <a:ext cx="0" cy="0"/>
          <a:chOff x="0" y="0"/>
          <a:chExt cx="0" cy="0"/>
        </a:xfrm>
      </p:grpSpPr>
      <p:sp>
        <p:nvSpPr>
          <p:cNvPr id="32" name="Shape 32"/>
          <p:cNvSpPr txBox="1"/>
          <p:nvPr>
            <p:ph type="title"/>
          </p:nvPr>
        </p:nvSpPr>
        <p:spPr>
          <a:xfrm>
            <a:off x="765025" y="1301359"/>
            <a:ext cx="9612971" cy="2852737"/>
          </a:xfrm>
          <a:prstGeom prst="rect">
            <a:avLst/>
          </a:prstGeom>
          <a:noFill/>
          <a:ln>
            <a:noFill/>
          </a:ln>
        </p:spPr>
        <p:txBody>
          <a:bodyPr anchorCtr="0" anchor="b" bIns="91425" lIns="91425" rIns="91425" tIns="91425"/>
          <a:lstStyle>
            <a:lvl1pPr indent="0" lvl="0" marL="0" marR="0" rtl="0" algn="r">
              <a:lnSpc>
                <a:spcPct val="89000"/>
              </a:lnSpc>
              <a:spcBef>
                <a:spcPts val="0"/>
              </a:spcBef>
              <a:buClr>
                <a:schemeClr val="lt2"/>
              </a:buClr>
              <a:buFont typeface="Source Sans Pro"/>
              <a:buNone/>
              <a:defRPr b="0" i="0" sz="7200" u="none" cap="none" strike="noStrike">
                <a:solidFill>
                  <a:schemeClr val="lt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33" name="Shape 33"/>
          <p:cNvSpPr txBox="1"/>
          <p:nvPr>
            <p:ph idx="1" type="body"/>
          </p:nvPr>
        </p:nvSpPr>
        <p:spPr>
          <a:xfrm>
            <a:off x="765025" y="4216328"/>
            <a:ext cx="9612971" cy="1143323"/>
          </a:xfrm>
          <a:prstGeom prst="rect">
            <a:avLst/>
          </a:prstGeom>
          <a:noFill/>
          <a:ln>
            <a:noFill/>
          </a:ln>
        </p:spPr>
        <p:txBody>
          <a:bodyPr anchorCtr="0" anchor="t" bIns="91425" lIns="91425" rIns="91425" tIns="91425"/>
          <a:lstStyle>
            <a:lvl1pPr indent="0" lvl="0" marL="0" marR="0" rtl="0" algn="r">
              <a:lnSpc>
                <a:spcPct val="112000"/>
              </a:lnSpc>
              <a:spcBef>
                <a:spcPts val="0"/>
              </a:spcBef>
              <a:spcAft>
                <a:spcPts val="0"/>
              </a:spcAft>
              <a:buClr>
                <a:schemeClr val="lt2"/>
              </a:buClr>
              <a:buFont typeface="Source Sans Pro"/>
              <a:buNone/>
              <a:defRPr b="0" i="0" sz="2400" u="none" cap="none" strike="noStrike">
                <a:solidFill>
                  <a:schemeClr val="lt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lt1"/>
              </a:buClr>
              <a:buFont typeface="Source Sans Pro"/>
              <a:buNone/>
              <a:defRPr b="0" i="1" sz="2000" u="none" cap="none" strike="noStrike">
                <a:solidFill>
                  <a:schemeClr val="lt1"/>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lt1"/>
              </a:buClr>
              <a:buFont typeface="Source Sans Pro"/>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lt1"/>
              </a:buClr>
              <a:buFont typeface="Source Sans Pro"/>
              <a:buNone/>
              <a:defRPr b="0" i="1" sz="1600" u="none" cap="none" strike="noStrike">
                <a:solidFill>
                  <a:schemeClr val="lt1"/>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lt1"/>
              </a:buClr>
              <a:buFont typeface="Source Sans Pro"/>
              <a:buNone/>
              <a:defRPr b="0" i="0" sz="1600" u="none" cap="none" strike="noStrike">
                <a:solidFill>
                  <a:schemeClr val="lt1"/>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lt1"/>
              </a:buClr>
              <a:buFont typeface="Source Sans Pro"/>
              <a:buNone/>
              <a:defRPr b="0" i="1" sz="1600" u="none" cap="none" strike="noStrike">
                <a:solidFill>
                  <a:schemeClr val="lt1"/>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lt1"/>
              </a:buClr>
              <a:buFont typeface="Source Sans Pro"/>
              <a:buNone/>
              <a:defRPr b="0" i="0" sz="1600" u="none" cap="none" strike="noStrike">
                <a:solidFill>
                  <a:schemeClr val="lt1"/>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lt1"/>
              </a:buClr>
              <a:buFont typeface="Source Sans Pro"/>
              <a:buNone/>
              <a:defRPr b="0" i="1" sz="1600" u="none" cap="none" strike="noStrike">
                <a:solidFill>
                  <a:schemeClr val="lt1"/>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lt1"/>
              </a:buClr>
              <a:buFont typeface="Source Sans Pro"/>
              <a:buNone/>
              <a:defRPr b="0" i="0" sz="1600" u="none" cap="none" strike="noStrike">
                <a:solidFill>
                  <a:schemeClr val="lt1"/>
                </a:solidFill>
                <a:latin typeface="Source Sans Pro"/>
                <a:ea typeface="Source Sans Pro"/>
                <a:cs typeface="Source Sans Pro"/>
                <a:sym typeface="Source Sans Pro"/>
              </a:defRPr>
            </a:lvl9pPr>
          </a:lstStyle>
          <a:p/>
        </p:txBody>
      </p:sp>
      <p:sp>
        <p:nvSpPr>
          <p:cNvPr id="34" name="Shape 34"/>
          <p:cNvSpPr txBox="1"/>
          <p:nvPr>
            <p:ph idx="10" type="dt"/>
          </p:nvPr>
        </p:nvSpPr>
        <p:spPr>
          <a:xfrm>
            <a:off x="738908" y="6453385"/>
            <a:ext cx="1622409"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lt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lt1"/>
                </a:solidFill>
                <a:latin typeface="Source Sans Pro"/>
                <a:ea typeface="Source Sans Pro"/>
                <a:cs typeface="Source Sans Pro"/>
                <a:sym typeface="Source Sans Pro"/>
              </a:defRPr>
            </a:lvl9pPr>
          </a:lstStyle>
          <a:p/>
        </p:txBody>
      </p:sp>
      <p:sp>
        <p:nvSpPr>
          <p:cNvPr id="35" name="Shape 35"/>
          <p:cNvSpPr txBox="1"/>
          <p:nvPr>
            <p:ph idx="11" type="ftr"/>
          </p:nvPr>
        </p:nvSpPr>
        <p:spPr>
          <a:xfrm>
            <a:off x="2584311" y="6453385"/>
            <a:ext cx="7023377" cy="404614"/>
          </a:xfrm>
          <a:prstGeom prst="rect">
            <a:avLst/>
          </a:prstGeom>
          <a:noFill/>
          <a:ln>
            <a:noFill/>
          </a:ln>
        </p:spPr>
        <p:txBody>
          <a:bodyPr anchorCtr="0" anchor="ctr" bIns="91425" lIns="91425" rIns="91425" tIns="91425"/>
          <a:lstStyle>
            <a:lvl1pPr indent="0" lvl="0" marL="0" marR="0" rtl="0" algn="ctr">
              <a:spcBef>
                <a:spcPts val="0"/>
              </a:spcBef>
              <a:buNone/>
              <a:defRPr sz="1200">
                <a:solidFill>
                  <a:schemeClr val="lt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lt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lt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lt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lt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lt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lt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lt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lt1"/>
                </a:solidFill>
                <a:latin typeface="Source Sans Pro"/>
                <a:ea typeface="Source Sans Pro"/>
                <a:cs typeface="Source Sans Pro"/>
                <a:sym typeface="Source Sans Pro"/>
              </a:defRPr>
            </a:lvl9pPr>
          </a:lstStyle>
          <a:p/>
        </p:txBody>
      </p:sp>
      <p:sp>
        <p:nvSpPr>
          <p:cNvPr id="36" name="Shape 36"/>
          <p:cNvSpPr txBox="1"/>
          <p:nvPr>
            <p:ph idx="12" type="sldNum"/>
          </p:nvPr>
        </p:nvSpPr>
        <p:spPr>
          <a:xfrm>
            <a:off x="9830682"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lt2"/>
                </a:solidFill>
                <a:latin typeface="Source Sans Pro"/>
                <a:ea typeface="Source Sans Pro"/>
                <a:cs typeface="Source Sans Pro"/>
                <a:sym typeface="Source Sans Pro"/>
              </a:rPr>
              <a:t>‹#›</a:t>
            </a:fld>
          </a:p>
        </p:txBody>
      </p:sp>
      <p:sp>
        <p:nvSpPr>
          <p:cNvPr id="37" name="Shape 37" title="Crop Mark"/>
          <p:cNvSpPr/>
          <p:nvPr/>
        </p:nvSpPr>
        <p:spPr>
          <a:xfrm>
            <a:off x="8151961" y="1685651"/>
            <a:ext cx="3275012" cy="4408488"/>
          </a:xfrm>
          <a:custGeom>
            <a:pathLst>
              <a:path extrusionOk="0" h="120000" w="120000">
                <a:moveTo>
                  <a:pt x="105134" y="0"/>
                </a:moveTo>
                <a:lnTo>
                  <a:pt x="120000" y="0"/>
                </a:lnTo>
                <a:lnTo>
                  <a:pt x="120000" y="120000"/>
                </a:lnTo>
                <a:lnTo>
                  <a:pt x="0" y="120000"/>
                </a:lnTo>
                <a:lnTo>
                  <a:pt x="0" y="109629"/>
                </a:lnTo>
                <a:lnTo>
                  <a:pt x="105134" y="109629"/>
                </a:lnTo>
                <a:lnTo>
                  <a:pt x="105134" y="0"/>
                </a:lnTo>
                <a:close/>
              </a:path>
            </a:pathLst>
          </a:custGeom>
          <a:solidFill>
            <a:schemeClr val="lt2"/>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8" name="Shape 38"/>
        <p:cNvGrpSpPr/>
        <p:nvPr/>
      </p:nvGrpSpPr>
      <p:grpSpPr>
        <a:xfrm>
          <a:off x="0" y="0"/>
          <a:ext cx="0" cy="0"/>
          <a:chOff x="0" y="0"/>
          <a:chExt cx="0" cy="0"/>
        </a:xfrm>
      </p:grpSpPr>
      <p:sp>
        <p:nvSpPr>
          <p:cNvPr id="39" name="Shape 39"/>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0" name="Shape 40"/>
          <p:cNvSpPr txBox="1"/>
          <p:nvPr>
            <p:ph idx="1" type="body"/>
          </p:nvPr>
        </p:nvSpPr>
        <p:spPr>
          <a:xfrm>
            <a:off x="1371600" y="2285999"/>
            <a:ext cx="4447785" cy="3581400"/>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1" name="Shape 41"/>
          <p:cNvSpPr txBox="1"/>
          <p:nvPr>
            <p:ph idx="2" type="body"/>
          </p:nvPr>
        </p:nvSpPr>
        <p:spPr>
          <a:xfrm>
            <a:off x="6525403" y="2285999"/>
            <a:ext cx="4447785" cy="3581400"/>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2" name="Shape 42"/>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43" name="Shape 43"/>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44" name="Shape 44"/>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5" name="Shape 45"/>
        <p:cNvGrpSpPr/>
        <p:nvPr/>
      </p:nvGrpSpPr>
      <p:grpSpPr>
        <a:xfrm>
          <a:off x="0" y="0"/>
          <a:ext cx="0" cy="0"/>
          <a:chOff x="0" y="0"/>
          <a:chExt cx="0" cy="0"/>
        </a:xfrm>
      </p:grpSpPr>
      <p:sp>
        <p:nvSpPr>
          <p:cNvPr id="46" name="Shape 46"/>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47" name="Shape 47"/>
          <p:cNvSpPr txBox="1"/>
          <p:nvPr>
            <p:ph idx="1" type="body"/>
          </p:nvPr>
        </p:nvSpPr>
        <p:spPr>
          <a:xfrm>
            <a:off x="1371600" y="2340864"/>
            <a:ext cx="4443984" cy="823912"/>
          </a:xfrm>
          <a:prstGeom prst="rect">
            <a:avLst/>
          </a:prstGeom>
          <a:noFill/>
          <a:ln>
            <a:noFill/>
          </a:ln>
        </p:spPr>
        <p:txBody>
          <a:bodyPr anchorCtr="0" anchor="b" bIns="91425" lIns="91425" rIns="91425" tIns="91425"/>
          <a:lstStyle>
            <a:lvl1pPr indent="0" lvl="0" marL="0" marR="0" rtl="0" algn="l">
              <a:lnSpc>
                <a:spcPct val="84000"/>
              </a:lnSpc>
              <a:spcBef>
                <a:spcPts val="0"/>
              </a:spcBef>
              <a:spcAft>
                <a:spcPts val="0"/>
              </a:spcAft>
              <a:buClr>
                <a:schemeClr val="dk2"/>
              </a:buClr>
              <a:buFont typeface="Source Sans Pro"/>
              <a:buNone/>
              <a:defRPr b="0" i="0" sz="3000" u="none" cap="none" strike="noStrike">
                <a:solidFill>
                  <a:schemeClr val="dk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dk2"/>
              </a:buClr>
              <a:buFont typeface="Source Sans Pro"/>
              <a:buNone/>
              <a:defRPr b="1" i="1" sz="2000" u="none" cap="none" strike="noStrike">
                <a:solidFill>
                  <a:schemeClr val="dk2"/>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dk2"/>
              </a:buClr>
              <a:buFont typeface="Source Sans Pro"/>
              <a:buNone/>
              <a:defRPr b="1" i="0" sz="1800" u="none" cap="none" strike="noStrike">
                <a:solidFill>
                  <a:schemeClr val="dk2"/>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48" name="Shape 48"/>
          <p:cNvSpPr txBox="1"/>
          <p:nvPr>
            <p:ph idx="2" type="body"/>
          </p:nvPr>
        </p:nvSpPr>
        <p:spPr>
          <a:xfrm>
            <a:off x="1371600" y="3305207"/>
            <a:ext cx="4443984" cy="2562193"/>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49" name="Shape 49"/>
          <p:cNvSpPr txBox="1"/>
          <p:nvPr>
            <p:ph idx="3" type="body"/>
          </p:nvPr>
        </p:nvSpPr>
        <p:spPr>
          <a:xfrm>
            <a:off x="6525014" y="2340864"/>
            <a:ext cx="4443984" cy="823912"/>
          </a:xfrm>
          <a:prstGeom prst="rect">
            <a:avLst/>
          </a:prstGeom>
          <a:noFill/>
          <a:ln>
            <a:noFill/>
          </a:ln>
        </p:spPr>
        <p:txBody>
          <a:bodyPr anchorCtr="0" anchor="b" bIns="91425" lIns="91425" rIns="91425" tIns="91425"/>
          <a:lstStyle>
            <a:lvl1pPr indent="0" lvl="0" marL="0" marR="0" rtl="0" algn="l">
              <a:lnSpc>
                <a:spcPct val="84000"/>
              </a:lnSpc>
              <a:spcBef>
                <a:spcPts val="0"/>
              </a:spcBef>
              <a:spcAft>
                <a:spcPts val="0"/>
              </a:spcAft>
              <a:buClr>
                <a:schemeClr val="dk2"/>
              </a:buClr>
              <a:buFont typeface="Source Sans Pro"/>
              <a:buNone/>
              <a:defRPr b="0" i="0" sz="3000" u="none" cap="none" strike="noStrike">
                <a:solidFill>
                  <a:schemeClr val="dk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dk2"/>
              </a:buClr>
              <a:buFont typeface="Source Sans Pro"/>
              <a:buNone/>
              <a:defRPr b="1" i="1" sz="2000" u="none" cap="none" strike="noStrike">
                <a:solidFill>
                  <a:schemeClr val="dk2"/>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dk2"/>
              </a:buClr>
              <a:buFont typeface="Source Sans Pro"/>
              <a:buNone/>
              <a:defRPr b="1" i="0" sz="1800" u="none" cap="none" strike="noStrike">
                <a:solidFill>
                  <a:schemeClr val="dk2"/>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dk2"/>
              </a:buClr>
              <a:buFont typeface="Source Sans Pro"/>
              <a:buNone/>
              <a:defRPr b="1" i="1" sz="1600" u="none" cap="none" strike="noStrike">
                <a:solidFill>
                  <a:schemeClr val="dk2"/>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dk2"/>
              </a:buClr>
              <a:buFont typeface="Source Sans Pro"/>
              <a:buNone/>
              <a:defRPr b="1" i="0" sz="1600" u="none" cap="none" strike="noStrike">
                <a:solidFill>
                  <a:schemeClr val="dk2"/>
                </a:solidFill>
                <a:latin typeface="Source Sans Pro"/>
                <a:ea typeface="Source Sans Pro"/>
                <a:cs typeface="Source Sans Pro"/>
                <a:sym typeface="Source Sans Pro"/>
              </a:defRPr>
            </a:lvl9pPr>
          </a:lstStyle>
          <a:p/>
        </p:txBody>
      </p:sp>
      <p:sp>
        <p:nvSpPr>
          <p:cNvPr id="50" name="Shape 50"/>
          <p:cNvSpPr txBox="1"/>
          <p:nvPr>
            <p:ph idx="4" type="body"/>
          </p:nvPr>
        </p:nvSpPr>
        <p:spPr>
          <a:xfrm>
            <a:off x="6525014" y="3305207"/>
            <a:ext cx="4443984" cy="2562193"/>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51" name="Shape 51"/>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2" name="Shape 52"/>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3" name="Shape 53"/>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54" name="Shape 54"/>
        <p:cNvGrpSpPr/>
        <p:nvPr/>
      </p:nvGrpSpPr>
      <p:grpSpPr>
        <a:xfrm>
          <a:off x="0" y="0"/>
          <a:ext cx="0" cy="0"/>
          <a:chOff x="0" y="0"/>
          <a:chExt cx="0" cy="0"/>
        </a:xfrm>
      </p:grpSpPr>
      <p:sp>
        <p:nvSpPr>
          <p:cNvPr id="55" name="Shape 55"/>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56" name="Shape 56"/>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7" name="Shape 57"/>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58" name="Shape 58"/>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9" name="Shape 59"/>
        <p:cNvGrpSpPr/>
        <p:nvPr/>
      </p:nvGrpSpPr>
      <p:grpSpPr>
        <a:xfrm>
          <a:off x="0" y="0"/>
          <a:ext cx="0" cy="0"/>
          <a:chOff x="0" y="0"/>
          <a:chExt cx="0" cy="0"/>
        </a:xfrm>
      </p:grpSpPr>
      <p:sp>
        <p:nvSpPr>
          <p:cNvPr id="60" name="Shape 60"/>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1" name="Shape 61"/>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2" name="Shape 62"/>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63" name="Shape 63"/>
        <p:cNvGrpSpPr/>
        <p:nvPr/>
      </p:nvGrpSpPr>
      <p:grpSpPr>
        <a:xfrm>
          <a:off x="0" y="0"/>
          <a:ext cx="0" cy="0"/>
          <a:chOff x="0" y="0"/>
          <a:chExt cx="0" cy="0"/>
        </a:xfrm>
      </p:grpSpPr>
      <p:sp>
        <p:nvSpPr>
          <p:cNvPr id="64" name="Shape 64" title="Background Shape"/>
          <p:cNvSpPr/>
          <p:nvPr/>
        </p:nvSpPr>
        <p:spPr>
          <a:xfrm>
            <a:off x="0" y="375"/>
            <a:ext cx="5303520" cy="6857623"/>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65" name="Shape 65"/>
          <p:cNvSpPr txBox="1"/>
          <p:nvPr>
            <p:ph type="title"/>
          </p:nvPr>
        </p:nvSpPr>
        <p:spPr>
          <a:xfrm>
            <a:off x="723900" y="685800"/>
            <a:ext cx="3855720" cy="2157884"/>
          </a:xfrm>
          <a:prstGeom prst="rect">
            <a:avLst/>
          </a:prstGeom>
          <a:noFill/>
          <a:ln>
            <a:noFill/>
          </a:ln>
        </p:spPr>
        <p:txBody>
          <a:bodyPr anchorCtr="0" anchor="t" bIns="91425" lIns="91425" rIns="91425" tIns="91425"/>
          <a:lstStyle>
            <a:lvl1pPr indent="0" lvl="0" marL="0" marR="0" rtl="0" algn="l">
              <a:lnSpc>
                <a:spcPct val="84000"/>
              </a:lnSpc>
              <a:spcBef>
                <a:spcPts val="0"/>
              </a:spcBef>
              <a:buClr>
                <a:schemeClr val="dk2"/>
              </a:buClr>
              <a:buFont typeface="Source Sans Pro"/>
              <a:buNone/>
              <a:defRPr b="0" i="0" sz="48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66" name="Shape 66"/>
          <p:cNvSpPr txBox="1"/>
          <p:nvPr>
            <p:ph idx="1" type="body"/>
          </p:nvPr>
        </p:nvSpPr>
        <p:spPr>
          <a:xfrm>
            <a:off x="6256019" y="685800"/>
            <a:ext cx="5212080" cy="5175250"/>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292100" lvl="6" marL="32004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7pPr>
            <a:lvl8pPr indent="-292100" lvl="7" marL="36576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8pPr>
            <a:lvl9pPr indent="-292100" lvl="8" marL="41148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9pPr>
          </a:lstStyle>
          <a:p/>
        </p:txBody>
      </p:sp>
      <p:sp>
        <p:nvSpPr>
          <p:cNvPr id="67" name="Shape 67"/>
          <p:cNvSpPr txBox="1"/>
          <p:nvPr>
            <p:ph idx="2" type="body"/>
          </p:nvPr>
        </p:nvSpPr>
        <p:spPr>
          <a:xfrm>
            <a:off x="723900" y="2856343"/>
            <a:ext cx="3855720" cy="3011056"/>
          </a:xfrm>
          <a:prstGeom prst="rect">
            <a:avLst/>
          </a:prstGeom>
          <a:noFill/>
          <a:ln>
            <a:noFill/>
          </a:ln>
        </p:spPr>
        <p:txBody>
          <a:bodyPr anchorCtr="0" anchor="t" bIns="91425" lIns="91425" rIns="91425" tIns="91425"/>
          <a:lstStyle>
            <a:lvl1pPr indent="0" lvl="0" marL="0" marR="0" rtl="0" algn="l">
              <a:lnSpc>
                <a:spcPct val="113000"/>
              </a:lnSpc>
              <a:spcBef>
                <a:spcPts val="0"/>
              </a:spcBef>
              <a:spcAft>
                <a:spcPts val="1500"/>
              </a:spcAft>
              <a:buClr>
                <a:schemeClr val="dk2"/>
              </a:buClr>
              <a:buFont typeface="Source Sans Pro"/>
              <a:buNone/>
              <a:defRPr b="0" i="0" sz="1600" u="none" cap="none" strike="noStrike">
                <a:solidFill>
                  <a:schemeClr val="dk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dk2"/>
              </a:buClr>
              <a:buFont typeface="Source Sans Pro"/>
              <a:buNone/>
              <a:defRPr b="0" i="1" sz="1400" u="none" cap="none" strike="noStrike">
                <a:solidFill>
                  <a:schemeClr val="dk2"/>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dk2"/>
              </a:buClr>
              <a:buFont typeface="Source Sans Pro"/>
              <a:buNone/>
              <a:defRPr b="0" i="0" sz="1200" u="none" cap="none" strike="noStrike">
                <a:solidFill>
                  <a:schemeClr val="dk2"/>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68" name="Shape 68"/>
          <p:cNvSpPr txBox="1"/>
          <p:nvPr>
            <p:ph idx="10" type="dt"/>
          </p:nvPr>
        </p:nvSpPr>
        <p:spPr>
          <a:xfrm>
            <a:off x="72390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69" name="Shape 69"/>
          <p:cNvSpPr txBox="1"/>
          <p:nvPr>
            <p:ph idx="11" type="ftr"/>
          </p:nvPr>
        </p:nvSpPr>
        <p:spPr>
          <a:xfrm>
            <a:off x="2205944" y="6453385"/>
            <a:ext cx="2373675"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0" name="Shape 70"/>
          <p:cNvSpPr txBox="1"/>
          <p:nvPr>
            <p:ph idx="12" type="sldNum"/>
          </p:nvPr>
        </p:nvSpPr>
        <p:spPr>
          <a:xfrm>
            <a:off x="9883139"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
        <p:nvSpPr>
          <p:cNvPr id="71" name="Shape 71" title="Divider Bar"/>
          <p:cNvSpPr/>
          <p:nvPr/>
        </p:nvSpPr>
        <p:spPr>
          <a:xfrm>
            <a:off x="5303519" y="375"/>
            <a:ext cx="228600" cy="68580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72" name="Shape 72"/>
        <p:cNvGrpSpPr/>
        <p:nvPr/>
      </p:nvGrpSpPr>
      <p:grpSpPr>
        <a:xfrm>
          <a:off x="0" y="0"/>
          <a:ext cx="0" cy="0"/>
          <a:chOff x="0" y="0"/>
          <a:chExt cx="0" cy="0"/>
        </a:xfrm>
      </p:grpSpPr>
      <p:sp>
        <p:nvSpPr>
          <p:cNvPr id="73" name="Shape 73" title="Background Shape"/>
          <p:cNvSpPr/>
          <p:nvPr/>
        </p:nvSpPr>
        <p:spPr>
          <a:xfrm>
            <a:off x="0" y="375"/>
            <a:ext cx="5303520" cy="6857623"/>
          </a:xfrm>
          <a:prstGeom prst="rect">
            <a:avLst/>
          </a:prstGeom>
          <a:solidFill>
            <a:schemeClr val="accent1"/>
          </a:solidFill>
          <a:ln>
            <a:noFill/>
          </a:ln>
        </p:spPr>
        <p:txBody>
          <a:bodyPr anchorCtr="0" anchor="ctr" bIns="91425" lIns="91425" rIns="91425" tIns="91425">
            <a:noAutofit/>
          </a:bodyPr>
          <a:lstStyle/>
          <a:p>
            <a:pPr lvl="0">
              <a:spcBef>
                <a:spcPts val="0"/>
              </a:spcBef>
              <a:buNone/>
            </a:pPr>
            <a:r>
              <a:t/>
            </a:r>
            <a:endParaRPr/>
          </a:p>
        </p:txBody>
      </p:sp>
      <p:sp>
        <p:nvSpPr>
          <p:cNvPr id="74" name="Shape 74"/>
          <p:cNvSpPr txBox="1"/>
          <p:nvPr>
            <p:ph type="title"/>
          </p:nvPr>
        </p:nvSpPr>
        <p:spPr>
          <a:xfrm>
            <a:off x="723900" y="685800"/>
            <a:ext cx="3855720" cy="2157884"/>
          </a:xfrm>
          <a:prstGeom prst="rect">
            <a:avLst/>
          </a:prstGeom>
          <a:noFill/>
          <a:ln>
            <a:noFill/>
          </a:ln>
        </p:spPr>
        <p:txBody>
          <a:bodyPr anchorCtr="0" anchor="t" bIns="91425" lIns="91425" rIns="91425" tIns="91425"/>
          <a:lstStyle>
            <a:lvl1pPr indent="0" lvl="0" marL="0" marR="0" rtl="0" algn="l">
              <a:lnSpc>
                <a:spcPct val="84000"/>
              </a:lnSpc>
              <a:spcBef>
                <a:spcPts val="0"/>
              </a:spcBef>
              <a:buClr>
                <a:schemeClr val="dk2"/>
              </a:buClr>
              <a:buFont typeface="Source Sans Pro"/>
              <a:buNone/>
              <a:defRPr b="0" i="0" sz="48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75" name="Shape 75"/>
          <p:cNvSpPr/>
          <p:nvPr>
            <p:ph idx="2" type="pic"/>
          </p:nvPr>
        </p:nvSpPr>
        <p:spPr>
          <a:xfrm>
            <a:off x="5532119" y="0"/>
            <a:ext cx="6659879" cy="6857999"/>
          </a:xfrm>
          <a:prstGeom prst="rect">
            <a:avLst/>
          </a:prstGeom>
          <a:noFill/>
          <a:ln>
            <a:noFill/>
          </a:ln>
        </p:spPr>
        <p:txBody>
          <a:bodyPr anchorCtr="0" anchor="t" bIns="91425" lIns="91425" rIns="91425" tIns="91425"/>
          <a:lstStyle>
            <a:lvl1pPr indent="0" lvl="0" marL="0" marR="0" rtl="0" algn="l">
              <a:lnSpc>
                <a:spcPct val="94000"/>
              </a:lnSpc>
              <a:spcBef>
                <a:spcPts val="1000"/>
              </a:spcBef>
              <a:spcAft>
                <a:spcPts val="200"/>
              </a:spcAft>
              <a:buClr>
                <a:schemeClr val="dk2"/>
              </a:buClr>
              <a:buFont typeface="Source Sans Pro"/>
              <a:buNone/>
              <a:defRPr b="0" i="0" sz="2000" u="none" cap="none" strike="noStrike">
                <a:solidFill>
                  <a:schemeClr val="dk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dk2"/>
              </a:buClr>
              <a:buFont typeface="Source Sans Pro"/>
              <a:buNone/>
              <a:defRPr b="0" i="1" sz="2000" u="none" cap="none" strike="noStrike">
                <a:solidFill>
                  <a:schemeClr val="dk2"/>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dk2"/>
              </a:buClr>
              <a:buFont typeface="Source Sans Pro"/>
              <a:buNone/>
              <a:defRPr b="0" i="0" sz="2000" u="none" cap="none" strike="noStrike">
                <a:solidFill>
                  <a:schemeClr val="dk2"/>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dk2"/>
              </a:buClr>
              <a:buFont typeface="Source Sans Pro"/>
              <a:buNone/>
              <a:defRPr b="0" i="1" sz="2000" u="none" cap="none" strike="noStrike">
                <a:solidFill>
                  <a:schemeClr val="dk2"/>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dk2"/>
              </a:buClr>
              <a:buFont typeface="Source Sans Pro"/>
              <a:buNone/>
              <a:defRPr b="0" i="0" sz="2000" u="none" cap="none" strike="noStrike">
                <a:solidFill>
                  <a:schemeClr val="dk2"/>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dk2"/>
              </a:buClr>
              <a:buFont typeface="Source Sans Pro"/>
              <a:buNone/>
              <a:defRPr b="0" i="1" sz="2000" u="none" cap="none" strike="noStrike">
                <a:solidFill>
                  <a:schemeClr val="dk2"/>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dk2"/>
              </a:buClr>
              <a:buFont typeface="Source Sans Pro"/>
              <a:buNone/>
              <a:defRPr b="0" i="0" sz="2000" u="none" cap="none" strike="noStrike">
                <a:solidFill>
                  <a:schemeClr val="dk2"/>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dk2"/>
              </a:buClr>
              <a:buFont typeface="Source Sans Pro"/>
              <a:buNone/>
              <a:defRPr b="0" i="1" sz="2000" u="none" cap="none" strike="noStrike">
                <a:solidFill>
                  <a:schemeClr val="dk2"/>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dk2"/>
              </a:buClr>
              <a:buFont typeface="Source Sans Pro"/>
              <a:buNone/>
              <a:defRPr b="0" i="0" sz="2000" u="none" cap="none" strike="noStrike">
                <a:solidFill>
                  <a:schemeClr val="dk2"/>
                </a:solidFill>
                <a:latin typeface="Source Sans Pro"/>
                <a:ea typeface="Source Sans Pro"/>
                <a:cs typeface="Source Sans Pro"/>
                <a:sym typeface="Source Sans Pro"/>
              </a:defRPr>
            </a:lvl9pPr>
          </a:lstStyle>
          <a:p/>
        </p:txBody>
      </p:sp>
      <p:sp>
        <p:nvSpPr>
          <p:cNvPr id="76" name="Shape 76"/>
          <p:cNvSpPr txBox="1"/>
          <p:nvPr>
            <p:ph idx="1" type="body"/>
          </p:nvPr>
        </p:nvSpPr>
        <p:spPr>
          <a:xfrm>
            <a:off x="723900" y="2855967"/>
            <a:ext cx="3855720" cy="3011431"/>
          </a:xfrm>
          <a:prstGeom prst="rect">
            <a:avLst/>
          </a:prstGeom>
          <a:noFill/>
          <a:ln>
            <a:noFill/>
          </a:ln>
        </p:spPr>
        <p:txBody>
          <a:bodyPr anchorCtr="0" anchor="t" bIns="91425" lIns="91425" rIns="91425" tIns="91425"/>
          <a:lstStyle>
            <a:lvl1pPr indent="0" lvl="0" marL="0" marR="0" rtl="0" algn="l">
              <a:lnSpc>
                <a:spcPct val="113000"/>
              </a:lnSpc>
              <a:spcBef>
                <a:spcPts val="0"/>
              </a:spcBef>
              <a:spcAft>
                <a:spcPts val="1500"/>
              </a:spcAft>
              <a:buClr>
                <a:schemeClr val="dk2"/>
              </a:buClr>
              <a:buFont typeface="Source Sans Pro"/>
              <a:buNone/>
              <a:defRPr b="0" i="0" sz="1600" u="none" cap="none" strike="noStrike">
                <a:solidFill>
                  <a:schemeClr val="dk2"/>
                </a:solidFill>
                <a:latin typeface="Source Sans Pro"/>
                <a:ea typeface="Source Sans Pro"/>
                <a:cs typeface="Source Sans Pro"/>
                <a:sym typeface="Source Sans Pro"/>
              </a:defRPr>
            </a:lvl1pPr>
            <a:lvl2pPr indent="0" lvl="1" marL="457200" marR="0" rtl="0" algn="l">
              <a:lnSpc>
                <a:spcPct val="94000"/>
              </a:lnSpc>
              <a:spcBef>
                <a:spcPts val="500"/>
              </a:spcBef>
              <a:spcAft>
                <a:spcPts val="200"/>
              </a:spcAft>
              <a:buClr>
                <a:schemeClr val="dk2"/>
              </a:buClr>
              <a:buFont typeface="Source Sans Pro"/>
              <a:buNone/>
              <a:defRPr b="0" i="1" sz="1400" u="none" cap="none" strike="noStrike">
                <a:solidFill>
                  <a:schemeClr val="dk2"/>
                </a:solidFill>
                <a:latin typeface="Source Sans Pro"/>
                <a:ea typeface="Source Sans Pro"/>
                <a:cs typeface="Source Sans Pro"/>
                <a:sym typeface="Source Sans Pro"/>
              </a:defRPr>
            </a:lvl2pPr>
            <a:lvl3pPr indent="0" lvl="2" marL="914400" marR="0" rtl="0" algn="l">
              <a:lnSpc>
                <a:spcPct val="94000"/>
              </a:lnSpc>
              <a:spcBef>
                <a:spcPts val="500"/>
              </a:spcBef>
              <a:spcAft>
                <a:spcPts val="200"/>
              </a:spcAft>
              <a:buClr>
                <a:schemeClr val="dk2"/>
              </a:buClr>
              <a:buFont typeface="Source Sans Pro"/>
              <a:buNone/>
              <a:defRPr b="0" i="0" sz="1200" u="none" cap="none" strike="noStrike">
                <a:solidFill>
                  <a:schemeClr val="dk2"/>
                </a:solidFill>
                <a:latin typeface="Source Sans Pro"/>
                <a:ea typeface="Source Sans Pro"/>
                <a:cs typeface="Source Sans Pro"/>
                <a:sym typeface="Source Sans Pro"/>
              </a:defRPr>
            </a:lvl3pPr>
            <a:lvl4pPr indent="0" lvl="3" marL="13716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4pPr>
            <a:lvl5pPr indent="0" lvl="4" marL="18288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5pPr>
            <a:lvl6pPr indent="0" lvl="5" marL="22860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6pPr>
            <a:lvl7pPr indent="0" lvl="6" marL="27432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7pPr>
            <a:lvl8pPr indent="0" lvl="7" marL="3200400" marR="0" rtl="0" algn="l">
              <a:lnSpc>
                <a:spcPct val="94000"/>
              </a:lnSpc>
              <a:spcBef>
                <a:spcPts val="500"/>
              </a:spcBef>
              <a:spcAft>
                <a:spcPts val="200"/>
              </a:spcAft>
              <a:buClr>
                <a:schemeClr val="dk2"/>
              </a:buClr>
              <a:buFont typeface="Source Sans Pro"/>
              <a:buNone/>
              <a:defRPr b="0" i="1" sz="1000" u="none" cap="none" strike="noStrike">
                <a:solidFill>
                  <a:schemeClr val="dk2"/>
                </a:solidFill>
                <a:latin typeface="Source Sans Pro"/>
                <a:ea typeface="Source Sans Pro"/>
                <a:cs typeface="Source Sans Pro"/>
                <a:sym typeface="Source Sans Pro"/>
              </a:defRPr>
            </a:lvl8pPr>
            <a:lvl9pPr indent="0" lvl="8" marL="3657600" marR="0" rtl="0" algn="l">
              <a:lnSpc>
                <a:spcPct val="94000"/>
              </a:lnSpc>
              <a:spcBef>
                <a:spcPts val="500"/>
              </a:spcBef>
              <a:spcAft>
                <a:spcPts val="200"/>
              </a:spcAft>
              <a:buClr>
                <a:schemeClr val="dk2"/>
              </a:buClr>
              <a:buFont typeface="Source Sans Pro"/>
              <a:buNone/>
              <a:defRPr b="0" i="0" sz="1000" u="none" cap="none" strike="noStrike">
                <a:solidFill>
                  <a:schemeClr val="dk2"/>
                </a:solidFill>
                <a:latin typeface="Source Sans Pro"/>
                <a:ea typeface="Source Sans Pro"/>
                <a:cs typeface="Source Sans Pro"/>
                <a:sym typeface="Source Sans Pro"/>
              </a:defRPr>
            </a:lvl9pPr>
          </a:lstStyle>
          <a:p/>
        </p:txBody>
      </p:sp>
      <p:sp>
        <p:nvSpPr>
          <p:cNvPr id="77" name="Shape 77"/>
          <p:cNvSpPr txBox="1"/>
          <p:nvPr>
            <p:ph idx="10" type="dt"/>
          </p:nvPr>
        </p:nvSpPr>
        <p:spPr>
          <a:xfrm>
            <a:off x="72390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8" name="Shape 78"/>
          <p:cNvSpPr txBox="1"/>
          <p:nvPr>
            <p:ph idx="11" type="ftr"/>
          </p:nvPr>
        </p:nvSpPr>
        <p:spPr>
          <a:xfrm>
            <a:off x="2205944" y="6453385"/>
            <a:ext cx="2373675" cy="404614"/>
          </a:xfrm>
          <a:prstGeom prst="rect">
            <a:avLst/>
          </a:prstGeom>
          <a:noFill/>
          <a:ln>
            <a:noFill/>
          </a:ln>
        </p:spPr>
        <p:txBody>
          <a:bodyPr anchorCtr="0" anchor="ctr" bIns="91425" lIns="91425" rIns="91425" tIns="91425"/>
          <a:lstStyle>
            <a:lvl1pPr indent="0" lvl="0" marL="0" marR="0" rtl="0" algn="l">
              <a:spcBef>
                <a:spcPts val="0"/>
              </a:spcBef>
              <a:buNone/>
              <a:defRPr sz="1200">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79" name="Shape 79"/>
          <p:cNvSpPr txBox="1"/>
          <p:nvPr>
            <p:ph idx="12" type="sldNum"/>
          </p:nvPr>
        </p:nvSpPr>
        <p:spPr>
          <a:xfrm>
            <a:off x="9883139"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lang="en-US" sz="1200">
                <a:solidFill>
                  <a:schemeClr val="dk2"/>
                </a:solidFill>
                <a:latin typeface="Source Sans Pro"/>
                <a:ea typeface="Source Sans Pro"/>
                <a:cs typeface="Source Sans Pro"/>
                <a:sym typeface="Source Sans Pro"/>
              </a:rPr>
              <a:t>‹#›</a:t>
            </a:fld>
          </a:p>
        </p:txBody>
      </p:sp>
      <p:sp>
        <p:nvSpPr>
          <p:cNvPr id="80" name="Shape 80" title="Divider Bar"/>
          <p:cNvSpPr/>
          <p:nvPr/>
        </p:nvSpPr>
        <p:spPr>
          <a:xfrm>
            <a:off x="5303519" y="375"/>
            <a:ext cx="228600" cy="68580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371600" y="685800"/>
            <a:ext cx="9601200" cy="1485899"/>
          </a:xfrm>
          <a:prstGeom prst="rect">
            <a:avLst/>
          </a:prstGeom>
          <a:noFill/>
          <a:ln>
            <a:noFill/>
          </a:ln>
        </p:spPr>
        <p:txBody>
          <a:bodyPr anchorCtr="0" anchor="t" bIns="91425" lIns="91425" rIns="91425" tIns="91425"/>
          <a:lstStyle>
            <a:lvl1pPr indent="0" lvl="0" marL="0" marR="0" rtl="0" algn="l">
              <a:lnSpc>
                <a:spcPct val="89000"/>
              </a:lnSpc>
              <a:spcBef>
                <a:spcPts val="0"/>
              </a:spcBef>
              <a:buClr>
                <a:schemeClr val="dk2"/>
              </a:buClr>
              <a:buFont typeface="Source Sans Pro"/>
              <a:buNone/>
              <a:defRPr b="0" i="0" sz="4400" u="none" cap="none" strike="noStrike">
                <a:solidFill>
                  <a:schemeClr val="dk2"/>
                </a:solidFill>
                <a:latin typeface="Source Sans Pro"/>
                <a:ea typeface="Source Sans Pro"/>
                <a:cs typeface="Source Sans Pro"/>
                <a:sym typeface="Source Sans Pro"/>
              </a:defRPr>
            </a:lvl1pPr>
            <a:lvl2pPr indent="0" lvl="1">
              <a:spcBef>
                <a:spcPts val="0"/>
              </a:spcBef>
              <a:buNone/>
              <a:defRPr sz="1800"/>
            </a:lvl2pPr>
            <a:lvl3pPr indent="0" lvl="2">
              <a:spcBef>
                <a:spcPts val="0"/>
              </a:spcBef>
              <a:buNone/>
              <a:defRPr sz="1800"/>
            </a:lvl3pPr>
            <a:lvl4pPr indent="0" lvl="3">
              <a:spcBef>
                <a:spcPts val="0"/>
              </a:spcBef>
              <a:buNone/>
              <a:defRPr sz="1800"/>
            </a:lvl4pPr>
            <a:lvl5pPr indent="0" lvl="4">
              <a:spcBef>
                <a:spcPts val="0"/>
              </a:spcBef>
              <a:buNone/>
              <a:defRPr sz="1800"/>
            </a:lvl5pPr>
            <a:lvl6pPr indent="0" lvl="5">
              <a:spcBef>
                <a:spcPts val="0"/>
              </a:spcBef>
              <a:buNone/>
              <a:defRPr sz="1800"/>
            </a:lvl6pPr>
            <a:lvl7pPr indent="0" lvl="6">
              <a:spcBef>
                <a:spcPts val="0"/>
              </a:spcBef>
              <a:buNone/>
              <a:defRPr sz="1800"/>
            </a:lvl7pPr>
            <a:lvl8pPr indent="0" lvl="7">
              <a:spcBef>
                <a:spcPts val="0"/>
              </a:spcBef>
              <a:buNone/>
              <a:defRPr sz="1800"/>
            </a:lvl8pPr>
            <a:lvl9pPr indent="0" lvl="8">
              <a:spcBef>
                <a:spcPts val="0"/>
              </a:spcBef>
              <a:buNone/>
              <a:defRPr sz="1800"/>
            </a:lvl9pPr>
          </a:lstStyle>
          <a:p/>
        </p:txBody>
      </p:sp>
      <p:sp>
        <p:nvSpPr>
          <p:cNvPr id="11" name="Shape 11"/>
          <p:cNvSpPr txBox="1"/>
          <p:nvPr>
            <p:ph idx="1" type="body"/>
          </p:nvPr>
        </p:nvSpPr>
        <p:spPr>
          <a:xfrm>
            <a:off x="1371600" y="2286000"/>
            <a:ext cx="9601200" cy="3581399"/>
          </a:xfrm>
          <a:prstGeom prst="rect">
            <a:avLst/>
          </a:prstGeom>
          <a:noFill/>
          <a:ln>
            <a:noFill/>
          </a:ln>
        </p:spPr>
        <p:txBody>
          <a:bodyPr anchorCtr="0" anchor="t" bIns="91425" lIns="91425" rIns="91425" tIns="91425"/>
          <a:lstStyle>
            <a:lvl1pPr indent="-257048" lvl="0" marL="384048" marR="0" rtl="0" algn="l">
              <a:lnSpc>
                <a:spcPct val="94000"/>
              </a:lnSpc>
              <a:spcBef>
                <a:spcPts val="1000"/>
              </a:spcBef>
              <a:spcAft>
                <a:spcPts val="200"/>
              </a:spcAft>
              <a:buClr>
                <a:schemeClr val="dk2"/>
              </a:buClr>
              <a:buSzPct val="100000"/>
              <a:buFont typeface="Source Sans Pro"/>
              <a:buChar char="■"/>
              <a:defRPr b="0" i="0" sz="2000" u="none" cap="none" strike="noStrike">
                <a:solidFill>
                  <a:schemeClr val="dk2"/>
                </a:solidFill>
                <a:latin typeface="Source Sans Pro"/>
                <a:ea typeface="Source Sans Pro"/>
                <a:cs typeface="Source Sans Pro"/>
                <a:sym typeface="Source Sans Pro"/>
              </a:defRPr>
            </a:lvl1pPr>
            <a:lvl2pPr indent="-266700" lvl="1" marL="914400" marR="0" rtl="0" algn="l">
              <a:lnSpc>
                <a:spcPct val="94000"/>
              </a:lnSpc>
              <a:spcBef>
                <a:spcPts val="500"/>
              </a:spcBef>
              <a:spcAft>
                <a:spcPts val="200"/>
              </a:spcAft>
              <a:buClr>
                <a:schemeClr val="dk2"/>
              </a:buClr>
              <a:buSzPct val="100000"/>
              <a:buFont typeface="Source Sans Pro"/>
              <a:buChar char="–"/>
              <a:defRPr b="0" i="1" sz="2000" u="none" cap="none" strike="noStrike">
                <a:solidFill>
                  <a:schemeClr val="dk2"/>
                </a:solidFill>
                <a:latin typeface="Source Sans Pro"/>
                <a:ea typeface="Source Sans Pro"/>
                <a:cs typeface="Source Sans Pro"/>
                <a:sym typeface="Source Sans Pro"/>
              </a:defRPr>
            </a:lvl2pPr>
            <a:lvl3pPr indent="-279400" lvl="2" marL="1371600" marR="0" rtl="0" algn="l">
              <a:lnSpc>
                <a:spcPct val="94000"/>
              </a:lnSpc>
              <a:spcBef>
                <a:spcPts val="500"/>
              </a:spcBef>
              <a:spcAft>
                <a:spcPts val="200"/>
              </a:spcAft>
              <a:buClr>
                <a:schemeClr val="dk2"/>
              </a:buClr>
              <a:buSzPct val="100000"/>
              <a:buFont typeface="Source Sans Pro"/>
              <a:buChar char="■"/>
              <a:defRPr b="0" i="0" sz="1800" u="none" cap="none" strike="noStrike">
                <a:solidFill>
                  <a:schemeClr val="dk2"/>
                </a:solidFill>
                <a:latin typeface="Source Sans Pro"/>
                <a:ea typeface="Source Sans Pro"/>
                <a:cs typeface="Source Sans Pro"/>
                <a:sym typeface="Source Sans Pro"/>
              </a:defRPr>
            </a:lvl3pPr>
            <a:lvl4pPr indent="-279400" lvl="3" marL="1828800" marR="0" rtl="0" algn="l">
              <a:lnSpc>
                <a:spcPct val="94000"/>
              </a:lnSpc>
              <a:spcBef>
                <a:spcPts val="500"/>
              </a:spcBef>
              <a:spcAft>
                <a:spcPts val="200"/>
              </a:spcAft>
              <a:buClr>
                <a:schemeClr val="dk2"/>
              </a:buClr>
              <a:buSzPct val="100000"/>
              <a:buFont typeface="Source Sans Pro"/>
              <a:buChar char="–"/>
              <a:defRPr b="0" i="1" sz="1800" u="none" cap="none" strike="noStrike">
                <a:solidFill>
                  <a:schemeClr val="dk2"/>
                </a:solidFill>
                <a:latin typeface="Source Sans Pro"/>
                <a:ea typeface="Source Sans Pro"/>
                <a:cs typeface="Source Sans Pro"/>
                <a:sym typeface="Source Sans Pro"/>
              </a:defRPr>
            </a:lvl4pPr>
            <a:lvl5pPr indent="-292100" lvl="4" marL="2286000" marR="0" rtl="0" algn="l">
              <a:lnSpc>
                <a:spcPct val="94000"/>
              </a:lnSpc>
              <a:spcBef>
                <a:spcPts val="500"/>
              </a:spcBef>
              <a:spcAft>
                <a:spcPts val="200"/>
              </a:spcAft>
              <a:buClr>
                <a:schemeClr val="dk2"/>
              </a:buClr>
              <a:buSzPct val="100000"/>
              <a:buFont typeface="Source Sans Pro"/>
              <a:buChar char="■"/>
              <a:defRPr b="0" i="0" sz="1600" u="none" cap="none" strike="noStrike">
                <a:solidFill>
                  <a:schemeClr val="dk2"/>
                </a:solidFill>
                <a:latin typeface="Source Sans Pro"/>
                <a:ea typeface="Source Sans Pro"/>
                <a:cs typeface="Source Sans Pro"/>
                <a:sym typeface="Source Sans Pro"/>
              </a:defRPr>
            </a:lvl5pPr>
            <a:lvl6pPr indent="-292100" lvl="5" marL="2743200" marR="0" rtl="0" algn="l">
              <a:lnSpc>
                <a:spcPct val="94000"/>
              </a:lnSpc>
              <a:spcBef>
                <a:spcPts val="500"/>
              </a:spcBef>
              <a:spcAft>
                <a:spcPts val="200"/>
              </a:spcAft>
              <a:buClr>
                <a:schemeClr val="dk2"/>
              </a:buClr>
              <a:buSzPct val="100000"/>
              <a:buFont typeface="Source Sans Pro"/>
              <a:buChar char="–"/>
              <a:defRPr b="0" i="1" sz="1600" u="none" cap="none" strike="noStrike">
                <a:solidFill>
                  <a:schemeClr val="dk2"/>
                </a:solidFill>
                <a:latin typeface="Source Sans Pro"/>
                <a:ea typeface="Source Sans Pro"/>
                <a:cs typeface="Source Sans Pro"/>
                <a:sym typeface="Source Sans Pro"/>
              </a:defRPr>
            </a:lvl6pPr>
            <a:lvl7pPr indent="-304800" lvl="6" marL="32004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7pPr>
            <a:lvl8pPr indent="-304800" lvl="7" marL="3657600" marR="0" rtl="0" algn="l">
              <a:lnSpc>
                <a:spcPct val="94000"/>
              </a:lnSpc>
              <a:spcBef>
                <a:spcPts val="500"/>
              </a:spcBef>
              <a:spcAft>
                <a:spcPts val="200"/>
              </a:spcAft>
              <a:buClr>
                <a:schemeClr val="dk2"/>
              </a:buClr>
              <a:buSzPct val="100000"/>
              <a:buFont typeface="Source Sans Pro"/>
              <a:buChar char="–"/>
              <a:defRPr b="0" i="1" sz="1400" u="none" cap="none" strike="noStrike">
                <a:solidFill>
                  <a:schemeClr val="dk2"/>
                </a:solidFill>
                <a:latin typeface="Source Sans Pro"/>
                <a:ea typeface="Source Sans Pro"/>
                <a:cs typeface="Source Sans Pro"/>
                <a:sym typeface="Source Sans Pro"/>
              </a:defRPr>
            </a:lvl8pPr>
            <a:lvl9pPr indent="-304800" lvl="8" marL="4114800" marR="0" rtl="0" algn="l">
              <a:lnSpc>
                <a:spcPct val="94000"/>
              </a:lnSpc>
              <a:spcBef>
                <a:spcPts val="500"/>
              </a:spcBef>
              <a:spcAft>
                <a:spcPts val="200"/>
              </a:spcAft>
              <a:buClr>
                <a:schemeClr val="dk2"/>
              </a:buClr>
              <a:buSzPct val="100000"/>
              <a:buFont typeface="Source Sans Pro"/>
              <a:buChar char="■"/>
              <a:defRPr b="0" i="0" sz="1400" u="none" cap="none" strike="noStrike">
                <a:solidFill>
                  <a:schemeClr val="dk2"/>
                </a:solidFill>
                <a:latin typeface="Source Sans Pro"/>
                <a:ea typeface="Source Sans Pro"/>
                <a:cs typeface="Source Sans Pro"/>
                <a:sym typeface="Source Sans Pro"/>
              </a:defRPr>
            </a:lvl9pPr>
          </a:lstStyle>
          <a:p/>
        </p:txBody>
      </p:sp>
      <p:sp>
        <p:nvSpPr>
          <p:cNvPr id="12" name="Shape 12"/>
          <p:cNvSpPr txBox="1"/>
          <p:nvPr>
            <p:ph idx="10" type="dt"/>
          </p:nvPr>
        </p:nvSpPr>
        <p:spPr>
          <a:xfrm>
            <a:off x="1390650" y="6453385"/>
            <a:ext cx="1204572" cy="404614"/>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13" name="Shape 13"/>
          <p:cNvSpPr txBox="1"/>
          <p:nvPr>
            <p:ph idx="11" type="ftr"/>
          </p:nvPr>
        </p:nvSpPr>
        <p:spPr>
          <a:xfrm>
            <a:off x="2893564" y="6453385"/>
            <a:ext cx="6280830" cy="404614"/>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dk2"/>
                </a:solidFill>
                <a:latin typeface="Source Sans Pro"/>
                <a:ea typeface="Source Sans Pro"/>
                <a:cs typeface="Source Sans Pro"/>
                <a:sym typeface="Source Sans Pro"/>
              </a:defRPr>
            </a:lvl1pPr>
            <a:lvl2pPr indent="0" lvl="1" marL="457200" marR="0" rtl="0" algn="l">
              <a:spcBef>
                <a:spcPts val="0"/>
              </a:spcBef>
              <a:buNone/>
              <a:defRPr b="0" i="0" sz="1800" u="none" cap="none" strike="noStrike">
                <a:solidFill>
                  <a:schemeClr val="dk1"/>
                </a:solidFill>
                <a:latin typeface="Source Sans Pro"/>
                <a:ea typeface="Source Sans Pro"/>
                <a:cs typeface="Source Sans Pro"/>
                <a:sym typeface="Source Sans Pro"/>
              </a:defRPr>
            </a:lvl2pPr>
            <a:lvl3pPr indent="0" lvl="2" marL="914400" marR="0" rtl="0" algn="l">
              <a:spcBef>
                <a:spcPts val="0"/>
              </a:spcBef>
              <a:buNone/>
              <a:defRPr b="0" i="0" sz="1800" u="none" cap="none" strike="noStrike">
                <a:solidFill>
                  <a:schemeClr val="dk1"/>
                </a:solidFill>
                <a:latin typeface="Source Sans Pro"/>
                <a:ea typeface="Source Sans Pro"/>
                <a:cs typeface="Source Sans Pro"/>
                <a:sym typeface="Source Sans Pro"/>
              </a:defRPr>
            </a:lvl3pPr>
            <a:lvl4pPr indent="0" lvl="3" marL="1371600" marR="0" rtl="0" algn="l">
              <a:spcBef>
                <a:spcPts val="0"/>
              </a:spcBef>
              <a:buNone/>
              <a:defRPr b="0" i="0" sz="1800" u="none" cap="none" strike="noStrike">
                <a:solidFill>
                  <a:schemeClr val="dk1"/>
                </a:solidFill>
                <a:latin typeface="Source Sans Pro"/>
                <a:ea typeface="Source Sans Pro"/>
                <a:cs typeface="Source Sans Pro"/>
                <a:sym typeface="Source Sans Pro"/>
              </a:defRPr>
            </a:lvl4pPr>
            <a:lvl5pPr indent="0" lvl="4" marL="1828800" marR="0" rtl="0" algn="l">
              <a:spcBef>
                <a:spcPts val="0"/>
              </a:spcBef>
              <a:buNone/>
              <a:defRPr b="0" i="0" sz="1800" u="none" cap="none" strike="noStrike">
                <a:solidFill>
                  <a:schemeClr val="dk1"/>
                </a:solidFill>
                <a:latin typeface="Source Sans Pro"/>
                <a:ea typeface="Source Sans Pro"/>
                <a:cs typeface="Source Sans Pro"/>
                <a:sym typeface="Source Sans Pro"/>
              </a:defRPr>
            </a:lvl5pPr>
            <a:lvl6pPr indent="0" lvl="5" marL="2286000" marR="0" rtl="0" algn="l">
              <a:spcBef>
                <a:spcPts val="0"/>
              </a:spcBef>
              <a:buNone/>
              <a:defRPr b="0" i="0" sz="1800" u="none" cap="none" strike="noStrike">
                <a:solidFill>
                  <a:schemeClr val="dk1"/>
                </a:solidFill>
                <a:latin typeface="Source Sans Pro"/>
                <a:ea typeface="Source Sans Pro"/>
                <a:cs typeface="Source Sans Pro"/>
                <a:sym typeface="Source Sans Pro"/>
              </a:defRPr>
            </a:lvl6pPr>
            <a:lvl7pPr indent="0" lvl="6" marL="2743200" marR="0" rtl="0" algn="l">
              <a:spcBef>
                <a:spcPts val="0"/>
              </a:spcBef>
              <a:buNone/>
              <a:defRPr b="0" i="0" sz="1800" u="none" cap="none" strike="noStrike">
                <a:solidFill>
                  <a:schemeClr val="dk1"/>
                </a:solidFill>
                <a:latin typeface="Source Sans Pro"/>
                <a:ea typeface="Source Sans Pro"/>
                <a:cs typeface="Source Sans Pro"/>
                <a:sym typeface="Source Sans Pro"/>
              </a:defRPr>
            </a:lvl7pPr>
            <a:lvl8pPr indent="0" lvl="7" marL="3200400" marR="0" rtl="0" algn="l">
              <a:spcBef>
                <a:spcPts val="0"/>
              </a:spcBef>
              <a:buNone/>
              <a:defRPr b="0" i="0" sz="1800" u="none" cap="none" strike="noStrike">
                <a:solidFill>
                  <a:schemeClr val="dk1"/>
                </a:solidFill>
                <a:latin typeface="Source Sans Pro"/>
                <a:ea typeface="Source Sans Pro"/>
                <a:cs typeface="Source Sans Pro"/>
                <a:sym typeface="Source Sans Pro"/>
              </a:defRPr>
            </a:lvl8pPr>
            <a:lvl9pPr indent="0" lvl="8" marL="3657600" marR="0" rtl="0" algn="l">
              <a:spcBef>
                <a:spcPts val="0"/>
              </a:spcBef>
              <a:buNone/>
              <a:defRPr b="0" i="0" sz="1800" u="none" cap="none" strike="noStrike">
                <a:solidFill>
                  <a:schemeClr val="dk1"/>
                </a:solidFill>
                <a:latin typeface="Source Sans Pro"/>
                <a:ea typeface="Source Sans Pro"/>
                <a:cs typeface="Source Sans Pro"/>
                <a:sym typeface="Source Sans Pro"/>
              </a:defRPr>
            </a:lvl9pPr>
          </a:lstStyle>
          <a:p/>
        </p:txBody>
      </p:sp>
      <p:sp>
        <p:nvSpPr>
          <p:cNvPr id="14" name="Shape 14"/>
          <p:cNvSpPr txBox="1"/>
          <p:nvPr>
            <p:ph idx="12" type="sldNum"/>
          </p:nvPr>
        </p:nvSpPr>
        <p:spPr>
          <a:xfrm>
            <a:off x="9472735" y="6453385"/>
            <a:ext cx="1596292" cy="404614"/>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2"/>
                </a:solidFill>
                <a:latin typeface="Source Sans Pro"/>
                <a:ea typeface="Source Sans Pro"/>
                <a:cs typeface="Source Sans Pro"/>
                <a:sym typeface="Source Sans Pro"/>
              </a:rPr>
              <a:t>‹#›</a:t>
            </a:fld>
          </a:p>
        </p:txBody>
      </p:sp>
      <p:sp>
        <p:nvSpPr>
          <p:cNvPr id="15" name="Shape 15" title="Side bar"/>
          <p:cNvSpPr/>
          <p:nvPr/>
        </p:nvSpPr>
        <p:spPr>
          <a:xfrm>
            <a:off x="478095" y="375"/>
            <a:ext cx="228600" cy="6858000"/>
          </a:xfrm>
          <a:prstGeom prst="rect">
            <a:avLst/>
          </a:prstGeom>
          <a:solidFill>
            <a:schemeClr val="dk2"/>
          </a:solidFill>
          <a:ln>
            <a:noFill/>
          </a:ln>
        </p:spPr>
        <p:txBody>
          <a:bodyPr anchorCtr="0" anchor="ctr" bIns="91425" lIns="91425" rIns="91425" tIns="91425">
            <a:noAutofit/>
          </a:bodyPr>
          <a:lstStyle/>
          <a:p>
            <a:pPr lvl="0">
              <a:spcBef>
                <a:spcPts val="0"/>
              </a:spcBef>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0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0.png"/><Relationship Id="rId4" Type="http://schemas.openxmlformats.org/officeDocument/2006/relationships/image" Target="../media/image0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05.png"/><Relationship Id="rId4" Type="http://schemas.openxmlformats.org/officeDocument/2006/relationships/image" Target="../media/image0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0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ctrTitle"/>
          </p:nvPr>
        </p:nvSpPr>
        <p:spPr>
          <a:xfrm>
            <a:off x="1915127" y="1788453"/>
            <a:ext cx="8361228" cy="2098225"/>
          </a:xfrm>
          <a:prstGeom prst="rect">
            <a:avLst/>
          </a:prstGeom>
          <a:noFill/>
          <a:ln>
            <a:noFill/>
          </a:ln>
        </p:spPr>
        <p:txBody>
          <a:bodyPr anchorCtr="0" anchor="b" bIns="45700" lIns="91425" rIns="91425" tIns="45700">
            <a:noAutofit/>
          </a:bodyPr>
          <a:lstStyle/>
          <a:p>
            <a:pPr indent="0" lvl="0" marL="0" marR="0" rtl="0" algn="ctr">
              <a:lnSpc>
                <a:spcPct val="89000"/>
              </a:lnSpc>
              <a:spcBef>
                <a:spcPts val="0"/>
              </a:spcBef>
              <a:buClr>
                <a:schemeClr val="dk2"/>
              </a:buClr>
              <a:buSzPct val="25000"/>
              <a:buFont typeface="Source Sans Pro"/>
              <a:buNone/>
            </a:pPr>
            <a:r>
              <a:rPr b="0" i="0" lang="en-US" sz="7200" u="none" cap="none" strike="noStrike">
                <a:solidFill>
                  <a:schemeClr val="dk2"/>
                </a:solidFill>
                <a:latin typeface="Source Sans Pro"/>
                <a:ea typeface="Source Sans Pro"/>
                <a:cs typeface="Source Sans Pro"/>
                <a:sym typeface="Source Sans Pro"/>
              </a:rPr>
              <a:t>RECURSION</a:t>
            </a:r>
          </a:p>
        </p:txBody>
      </p:sp>
      <p:sp>
        <p:nvSpPr>
          <p:cNvPr id="98" name="Shape 98"/>
          <p:cNvSpPr txBox="1"/>
          <p:nvPr>
            <p:ph idx="1" type="subTitle"/>
          </p:nvPr>
        </p:nvSpPr>
        <p:spPr>
          <a:xfrm>
            <a:off x="2679906" y="3956278"/>
            <a:ext cx="6831672" cy="1086236"/>
          </a:xfrm>
          <a:prstGeom prst="rect">
            <a:avLst/>
          </a:prstGeom>
          <a:noFill/>
          <a:ln>
            <a:noFill/>
          </a:ln>
        </p:spPr>
        <p:txBody>
          <a:bodyPr anchorCtr="0" anchor="t" bIns="45700" lIns="91425" rIns="91425" tIns="45700">
            <a:noAutofit/>
          </a:bodyPr>
          <a:lstStyle/>
          <a:p>
            <a:pPr indent="0" lvl="0" marL="0" marR="0" rtl="0" algn="ctr">
              <a:lnSpc>
                <a:spcPct val="112000"/>
              </a:lnSpc>
              <a:spcBef>
                <a:spcPts val="0"/>
              </a:spcBef>
              <a:spcAft>
                <a:spcPts val="0"/>
              </a:spcAft>
              <a:buClr>
                <a:schemeClr val="dk2"/>
              </a:buClr>
              <a:buSzPct val="25000"/>
              <a:buFont typeface="Source Sans Pro"/>
              <a:buNone/>
            </a:pPr>
            <a:r>
              <a:rPr b="0" i="0" lang="en-US" sz="2300" u="none" cap="none" strike="noStrike">
                <a:solidFill>
                  <a:schemeClr val="dk2"/>
                </a:solidFill>
                <a:latin typeface="Source Sans Pro"/>
                <a:ea typeface="Source Sans Pro"/>
                <a:cs typeface="Source Sans Pro"/>
                <a:sym typeface="Source Sans Pro"/>
              </a:rPr>
              <a:t>A problem solving paradigm</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7" name="Shape 177"/>
        <p:cNvGrpSpPr/>
        <p:nvPr/>
      </p:nvGrpSpPr>
      <p:grpSpPr>
        <a:xfrm>
          <a:off x="0" y="0"/>
          <a:ext cx="0" cy="0"/>
          <a:chOff x="0" y="0"/>
          <a:chExt cx="0" cy="0"/>
        </a:xfrm>
      </p:grpSpPr>
      <p:sp>
        <p:nvSpPr>
          <p:cNvPr id="178" name="Shape 178"/>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b="1" lang="en-US"/>
              <a:t>How recursion is handled?</a:t>
            </a:r>
          </a:p>
        </p:txBody>
      </p:sp>
      <p:sp>
        <p:nvSpPr>
          <p:cNvPr id="179" name="Shape 179"/>
          <p:cNvSpPr txBox="1"/>
          <p:nvPr>
            <p:ph idx="1" type="body"/>
          </p:nvPr>
        </p:nvSpPr>
        <p:spPr>
          <a:xfrm>
            <a:off x="1371600" y="2286000"/>
            <a:ext cx="7980300" cy="3581400"/>
          </a:xfrm>
          <a:prstGeom prst="rect">
            <a:avLst/>
          </a:prstGeom>
        </p:spPr>
        <p:txBody>
          <a:bodyPr anchorCtr="0" anchor="t" bIns="91425" lIns="91425" rIns="91425" tIns="91425">
            <a:noAutofit/>
          </a:bodyPr>
          <a:lstStyle/>
          <a:p>
            <a:pPr lvl="0">
              <a:spcBef>
                <a:spcPts val="0"/>
              </a:spcBef>
              <a:buClr>
                <a:schemeClr val="dk1"/>
              </a:buClr>
              <a:buSzPct val="55000"/>
              <a:buFont typeface="Arial"/>
              <a:buNone/>
            </a:pPr>
            <a:r>
              <a:rPr lang="en-US"/>
              <a:t>Each time a recursive function is called, a new copy of the function runs, with new instances of parameters and local variables being created</a:t>
            </a:r>
          </a:p>
          <a:p>
            <a:pPr lvl="0">
              <a:spcBef>
                <a:spcPts val="0"/>
              </a:spcBef>
              <a:buClr>
                <a:schemeClr val="dk1"/>
              </a:buClr>
              <a:buSzPct val="55000"/>
              <a:buFont typeface="Arial"/>
              <a:buNone/>
            </a:pPr>
            <a:r>
              <a:rPr lang="en-US"/>
              <a:t>As each copy finishes executing, it returns to the copy of the function that called it</a:t>
            </a:r>
          </a:p>
          <a:p>
            <a:pPr lvl="0">
              <a:spcBef>
                <a:spcPts val="0"/>
              </a:spcBef>
              <a:buClr>
                <a:schemeClr val="dk1"/>
              </a:buClr>
              <a:buSzPct val="45833"/>
              <a:buFont typeface="Arial"/>
              <a:buNone/>
            </a:pPr>
            <a:r>
              <a:rPr lang="en-US"/>
              <a:t>When the initial copy finishes executing, it returns to the part of the program that made the initial call to the function.</a:t>
            </a:r>
          </a:p>
        </p:txBody>
      </p:sp>
      <p:pic>
        <p:nvPicPr>
          <p:cNvPr id="180" name="Shape 180"/>
          <p:cNvPicPr preferRelativeResize="0"/>
          <p:nvPr/>
        </p:nvPicPr>
        <p:blipFill>
          <a:blip r:embed="rId3">
            <a:alphaModFix/>
          </a:blip>
          <a:stretch>
            <a:fillRect/>
          </a:stretch>
        </p:blipFill>
        <p:spPr>
          <a:xfrm>
            <a:off x="9552950" y="2456025"/>
            <a:ext cx="2106875" cy="32413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5" name="Shape 185"/>
        <p:cNvGrpSpPr/>
        <p:nvPr/>
      </p:nvGrpSpPr>
      <p:grpSpPr>
        <a:xfrm>
          <a:off x="0" y="0"/>
          <a:ext cx="0" cy="0"/>
          <a:chOff x="0" y="0"/>
          <a:chExt cx="0" cy="0"/>
        </a:xfrm>
      </p:grpSpPr>
      <p:sp>
        <p:nvSpPr>
          <p:cNvPr id="186" name="Shape 186"/>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lang="en-US"/>
              <a:t>Fibonacci numbers</a:t>
            </a:r>
          </a:p>
        </p:txBody>
      </p:sp>
      <p:sp>
        <p:nvSpPr>
          <p:cNvPr id="187" name="Shape 187"/>
          <p:cNvSpPr txBox="1"/>
          <p:nvPr>
            <p:ph idx="1" type="body"/>
          </p:nvPr>
        </p:nvSpPr>
        <p:spPr>
          <a:xfrm>
            <a:off x="1295400" y="3109725"/>
            <a:ext cx="9601200" cy="3308100"/>
          </a:xfrm>
          <a:prstGeom prst="rect">
            <a:avLst/>
          </a:prstGeom>
        </p:spPr>
        <p:txBody>
          <a:bodyPr anchorCtr="0" anchor="t" bIns="91425" lIns="91425" rIns="91425" tIns="91425">
            <a:noAutofit/>
          </a:bodyPr>
          <a:lstStyle/>
          <a:p>
            <a:pPr lvl="0">
              <a:spcBef>
                <a:spcPts val="0"/>
              </a:spcBef>
              <a:buNone/>
            </a:pPr>
            <a:r>
              <a:rPr b="1" lang="en-US" sz="2400">
                <a:solidFill>
                  <a:srgbClr val="008000"/>
                </a:solidFill>
                <a:highlight>
                  <a:srgbClr val="E0E0FF"/>
                </a:highlight>
                <a:latin typeface="Verdana"/>
                <a:ea typeface="Verdana"/>
                <a:cs typeface="Verdana"/>
                <a:sym typeface="Verdana"/>
              </a:rPr>
              <a:t>public</a:t>
            </a:r>
            <a:r>
              <a:rPr lang="en-US" sz="2400">
                <a:solidFill>
                  <a:srgbClr val="000080"/>
                </a:solidFill>
                <a:highlight>
                  <a:srgbClr val="E0E0FF"/>
                </a:highlight>
                <a:latin typeface="Verdana"/>
                <a:ea typeface="Verdana"/>
                <a:cs typeface="Verdana"/>
                <a:sym typeface="Verdana"/>
              </a:rPr>
              <a:t> </a:t>
            </a:r>
            <a:r>
              <a:rPr b="1" lang="en-US" sz="2400">
                <a:solidFill>
                  <a:srgbClr val="008000"/>
                </a:solidFill>
                <a:highlight>
                  <a:srgbClr val="E0E0FF"/>
                </a:highlight>
                <a:latin typeface="Verdana"/>
                <a:ea typeface="Verdana"/>
                <a:cs typeface="Verdana"/>
                <a:sym typeface="Verdana"/>
              </a:rPr>
              <a:t>int</a:t>
            </a:r>
            <a:r>
              <a:rPr lang="en-US" sz="2400">
                <a:solidFill>
                  <a:srgbClr val="000080"/>
                </a:solidFill>
                <a:highlight>
                  <a:srgbClr val="E0E0FF"/>
                </a:highlight>
                <a:latin typeface="Verdana"/>
                <a:ea typeface="Verdana"/>
                <a:cs typeface="Verdana"/>
                <a:sym typeface="Verdana"/>
              </a:rPr>
              <a:t> </a:t>
            </a:r>
            <a:r>
              <a:rPr lang="en-US" sz="2400">
                <a:solidFill>
                  <a:srgbClr val="000080"/>
                </a:solidFill>
                <a:highlight>
                  <a:srgbClr val="E0E0FF"/>
                </a:highlight>
                <a:latin typeface="Arial"/>
                <a:ea typeface="Arial"/>
                <a:cs typeface="Arial"/>
                <a:sym typeface="Arial"/>
              </a:rPr>
              <a:t>fib</a:t>
            </a:r>
            <a:r>
              <a:rPr lang="en-US" sz="2400">
                <a:solidFill>
                  <a:srgbClr val="000080"/>
                </a:solidFill>
                <a:highlight>
                  <a:srgbClr val="E0E0FF"/>
                </a:highlight>
                <a:latin typeface="Verdana"/>
                <a:ea typeface="Verdana"/>
                <a:cs typeface="Verdana"/>
                <a:sym typeface="Verdana"/>
              </a:rPr>
              <a:t>(</a:t>
            </a:r>
            <a:r>
              <a:rPr b="1" lang="en-US" sz="2400">
                <a:solidFill>
                  <a:srgbClr val="008000"/>
                </a:solidFill>
                <a:highlight>
                  <a:srgbClr val="E0E0FF"/>
                </a:highlight>
                <a:latin typeface="Verdana"/>
                <a:ea typeface="Verdana"/>
                <a:cs typeface="Verdana"/>
                <a:sym typeface="Verdana"/>
              </a:rPr>
              <a:t>int</a:t>
            </a:r>
            <a:r>
              <a:rPr lang="en-US" sz="2400">
                <a:solidFill>
                  <a:srgbClr val="000080"/>
                </a:solidFill>
                <a:highlight>
                  <a:srgbClr val="E0E0FF"/>
                </a:highlight>
                <a:latin typeface="Verdana"/>
                <a:ea typeface="Verdana"/>
                <a:cs typeface="Verdana"/>
                <a:sym typeface="Verdana"/>
              </a:rPr>
              <a:t> </a:t>
            </a:r>
            <a:r>
              <a:rPr lang="en-US" sz="2400">
                <a:solidFill>
                  <a:srgbClr val="000080"/>
                </a:solidFill>
                <a:highlight>
                  <a:srgbClr val="E0E0FF"/>
                </a:highlight>
                <a:latin typeface="Arial"/>
                <a:ea typeface="Arial"/>
                <a:cs typeface="Arial"/>
                <a:sym typeface="Arial"/>
              </a:rPr>
              <a:t>n</a:t>
            </a:r>
            <a:r>
              <a:rPr lang="en-US" sz="2400">
                <a:solidFill>
                  <a:srgbClr val="000080"/>
                </a:solidFill>
                <a:highlight>
                  <a:srgbClr val="E0E0FF"/>
                </a:highlight>
                <a:latin typeface="Verdana"/>
                <a:ea typeface="Verdana"/>
                <a:cs typeface="Verdana"/>
                <a:sym typeface="Verdana"/>
              </a:rPr>
              <a:t>) {</a:t>
            </a:r>
          </a:p>
          <a:p>
            <a:pPr lvl="0">
              <a:spcBef>
                <a:spcPts val="0"/>
              </a:spcBef>
              <a:buNone/>
            </a:pPr>
            <a:r>
              <a:rPr lang="en-US" sz="2400">
                <a:solidFill>
                  <a:srgbClr val="000080"/>
                </a:solidFill>
                <a:highlight>
                  <a:srgbClr val="E0E0FF"/>
                </a:highlight>
                <a:latin typeface="Verdana"/>
                <a:ea typeface="Verdana"/>
                <a:cs typeface="Verdana"/>
                <a:sym typeface="Verdana"/>
              </a:rPr>
              <a:t>    </a:t>
            </a:r>
            <a:r>
              <a:rPr b="1" lang="en-US" sz="2400">
                <a:solidFill>
                  <a:srgbClr val="008000"/>
                </a:solidFill>
                <a:highlight>
                  <a:srgbClr val="E0E0FF"/>
                </a:highlight>
                <a:latin typeface="Verdana"/>
                <a:ea typeface="Verdana"/>
                <a:cs typeface="Verdana"/>
                <a:sym typeface="Verdana"/>
              </a:rPr>
              <a:t>if</a:t>
            </a:r>
            <a:r>
              <a:rPr lang="en-US" sz="2400">
                <a:solidFill>
                  <a:srgbClr val="000080"/>
                </a:solidFill>
                <a:highlight>
                  <a:srgbClr val="E0E0FF"/>
                </a:highlight>
                <a:latin typeface="Verdana"/>
                <a:ea typeface="Verdana"/>
                <a:cs typeface="Verdana"/>
                <a:sym typeface="Verdana"/>
              </a:rPr>
              <a:t>(</a:t>
            </a:r>
            <a:r>
              <a:rPr lang="en-US" sz="2400">
                <a:solidFill>
                  <a:srgbClr val="000080"/>
                </a:solidFill>
                <a:highlight>
                  <a:srgbClr val="E0E0FF"/>
                </a:highlight>
                <a:latin typeface="Arial"/>
                <a:ea typeface="Arial"/>
                <a:cs typeface="Arial"/>
                <a:sym typeface="Arial"/>
              </a:rPr>
              <a:t>n</a:t>
            </a:r>
            <a:r>
              <a:rPr lang="en-US" sz="2400">
                <a:solidFill>
                  <a:srgbClr val="000080"/>
                </a:solidFill>
                <a:highlight>
                  <a:srgbClr val="E0E0FF"/>
                </a:highlight>
                <a:latin typeface="Verdana"/>
                <a:ea typeface="Verdana"/>
                <a:cs typeface="Verdana"/>
                <a:sym typeface="Verdana"/>
              </a:rPr>
              <a:t> &lt;= 1) {</a:t>
            </a:r>
          </a:p>
          <a:p>
            <a:pPr lvl="0">
              <a:spcBef>
                <a:spcPts val="0"/>
              </a:spcBef>
              <a:buNone/>
            </a:pPr>
            <a:r>
              <a:rPr lang="en-US" sz="2400">
                <a:solidFill>
                  <a:srgbClr val="000080"/>
                </a:solidFill>
                <a:highlight>
                  <a:srgbClr val="E0E0FF"/>
                </a:highlight>
                <a:latin typeface="Verdana"/>
                <a:ea typeface="Verdana"/>
                <a:cs typeface="Verdana"/>
                <a:sym typeface="Verdana"/>
              </a:rPr>
              <a:t>        </a:t>
            </a:r>
            <a:r>
              <a:rPr b="1" lang="en-US" sz="2400">
                <a:solidFill>
                  <a:srgbClr val="008000"/>
                </a:solidFill>
                <a:highlight>
                  <a:srgbClr val="E0E0FF"/>
                </a:highlight>
                <a:latin typeface="Verdana"/>
                <a:ea typeface="Verdana"/>
                <a:cs typeface="Verdana"/>
                <a:sym typeface="Verdana"/>
              </a:rPr>
              <a:t>return</a:t>
            </a:r>
            <a:r>
              <a:rPr lang="en-US" sz="2400">
                <a:solidFill>
                  <a:srgbClr val="000080"/>
                </a:solidFill>
                <a:highlight>
                  <a:srgbClr val="E0E0FF"/>
                </a:highlight>
                <a:latin typeface="Verdana"/>
                <a:ea typeface="Verdana"/>
                <a:cs typeface="Verdana"/>
                <a:sym typeface="Verdana"/>
              </a:rPr>
              <a:t> </a:t>
            </a:r>
            <a:r>
              <a:rPr lang="en-US" sz="2400">
                <a:solidFill>
                  <a:srgbClr val="000080"/>
                </a:solidFill>
                <a:highlight>
                  <a:srgbClr val="E0E0FF"/>
                </a:highlight>
                <a:latin typeface="Arial"/>
                <a:ea typeface="Arial"/>
                <a:cs typeface="Arial"/>
                <a:sym typeface="Arial"/>
              </a:rPr>
              <a:t>n</a:t>
            </a:r>
            <a:r>
              <a:rPr lang="en-US" sz="2400">
                <a:solidFill>
                  <a:srgbClr val="000080"/>
                </a:solidFill>
                <a:highlight>
                  <a:srgbClr val="E0E0FF"/>
                </a:highlight>
                <a:latin typeface="Verdana"/>
                <a:ea typeface="Verdana"/>
                <a:cs typeface="Verdana"/>
                <a:sym typeface="Verdana"/>
              </a:rPr>
              <a:t>;</a:t>
            </a:r>
          </a:p>
          <a:p>
            <a:pPr lvl="0">
              <a:spcBef>
                <a:spcPts val="0"/>
              </a:spcBef>
              <a:buNone/>
            </a:pPr>
            <a:r>
              <a:rPr lang="en-US" sz="2400">
                <a:solidFill>
                  <a:srgbClr val="000080"/>
                </a:solidFill>
                <a:highlight>
                  <a:srgbClr val="E0E0FF"/>
                </a:highlight>
                <a:latin typeface="Verdana"/>
                <a:ea typeface="Verdana"/>
                <a:cs typeface="Verdana"/>
                <a:sym typeface="Verdana"/>
              </a:rPr>
              <a:t>    } </a:t>
            </a:r>
            <a:r>
              <a:rPr b="1" lang="en-US" sz="2400">
                <a:solidFill>
                  <a:srgbClr val="008000"/>
                </a:solidFill>
                <a:highlight>
                  <a:srgbClr val="E0E0FF"/>
                </a:highlight>
                <a:latin typeface="Verdana"/>
                <a:ea typeface="Verdana"/>
                <a:cs typeface="Verdana"/>
                <a:sym typeface="Verdana"/>
              </a:rPr>
              <a:t>else</a:t>
            </a:r>
            <a:r>
              <a:rPr lang="en-US" sz="2400">
                <a:solidFill>
                  <a:srgbClr val="000080"/>
                </a:solidFill>
                <a:highlight>
                  <a:srgbClr val="E0E0FF"/>
                </a:highlight>
                <a:latin typeface="Verdana"/>
                <a:ea typeface="Verdana"/>
                <a:cs typeface="Verdana"/>
                <a:sym typeface="Verdana"/>
              </a:rPr>
              <a:t> {</a:t>
            </a:r>
          </a:p>
          <a:p>
            <a:pPr lvl="0">
              <a:spcBef>
                <a:spcPts val="0"/>
              </a:spcBef>
              <a:buNone/>
            </a:pPr>
            <a:r>
              <a:rPr lang="en-US" sz="2400">
                <a:solidFill>
                  <a:srgbClr val="000080"/>
                </a:solidFill>
                <a:highlight>
                  <a:srgbClr val="E0E0FF"/>
                </a:highlight>
                <a:latin typeface="Verdana"/>
                <a:ea typeface="Verdana"/>
                <a:cs typeface="Verdana"/>
                <a:sym typeface="Verdana"/>
              </a:rPr>
              <a:t>        </a:t>
            </a:r>
            <a:r>
              <a:rPr b="1" lang="en-US" sz="2400">
                <a:solidFill>
                  <a:srgbClr val="008000"/>
                </a:solidFill>
                <a:highlight>
                  <a:srgbClr val="E0E0FF"/>
                </a:highlight>
                <a:latin typeface="Verdana"/>
                <a:ea typeface="Verdana"/>
                <a:cs typeface="Verdana"/>
                <a:sym typeface="Verdana"/>
              </a:rPr>
              <a:t>return</a:t>
            </a:r>
            <a:r>
              <a:rPr lang="en-US" sz="2400">
                <a:solidFill>
                  <a:srgbClr val="000080"/>
                </a:solidFill>
                <a:highlight>
                  <a:srgbClr val="E0E0FF"/>
                </a:highlight>
                <a:latin typeface="Verdana"/>
                <a:ea typeface="Verdana"/>
                <a:cs typeface="Verdana"/>
                <a:sym typeface="Verdana"/>
              </a:rPr>
              <a:t> </a:t>
            </a:r>
            <a:r>
              <a:rPr lang="en-US" sz="2400">
                <a:solidFill>
                  <a:srgbClr val="000080"/>
                </a:solidFill>
                <a:highlight>
                  <a:srgbClr val="E0E0FF"/>
                </a:highlight>
                <a:latin typeface="Arial"/>
                <a:ea typeface="Arial"/>
                <a:cs typeface="Arial"/>
                <a:sym typeface="Arial"/>
              </a:rPr>
              <a:t>fib</a:t>
            </a:r>
            <a:r>
              <a:rPr lang="en-US" sz="2400">
                <a:solidFill>
                  <a:srgbClr val="000080"/>
                </a:solidFill>
                <a:highlight>
                  <a:srgbClr val="E0E0FF"/>
                </a:highlight>
                <a:latin typeface="Verdana"/>
                <a:ea typeface="Verdana"/>
                <a:cs typeface="Verdana"/>
                <a:sym typeface="Verdana"/>
              </a:rPr>
              <a:t>(</a:t>
            </a:r>
            <a:r>
              <a:rPr lang="en-US" sz="2400">
                <a:solidFill>
                  <a:srgbClr val="000080"/>
                </a:solidFill>
                <a:highlight>
                  <a:srgbClr val="E0E0FF"/>
                </a:highlight>
                <a:latin typeface="Arial"/>
                <a:ea typeface="Arial"/>
                <a:cs typeface="Arial"/>
                <a:sym typeface="Arial"/>
              </a:rPr>
              <a:t>n</a:t>
            </a:r>
            <a:r>
              <a:rPr lang="en-US" sz="2400">
                <a:solidFill>
                  <a:srgbClr val="000080"/>
                </a:solidFill>
                <a:highlight>
                  <a:srgbClr val="E0E0FF"/>
                </a:highlight>
                <a:latin typeface="Verdana"/>
                <a:ea typeface="Verdana"/>
                <a:cs typeface="Verdana"/>
                <a:sym typeface="Verdana"/>
              </a:rPr>
              <a:t> - 1) + </a:t>
            </a:r>
            <a:r>
              <a:rPr lang="en-US" sz="2400">
                <a:solidFill>
                  <a:srgbClr val="000080"/>
                </a:solidFill>
                <a:highlight>
                  <a:srgbClr val="E0E0FF"/>
                </a:highlight>
                <a:latin typeface="Arial"/>
                <a:ea typeface="Arial"/>
                <a:cs typeface="Arial"/>
                <a:sym typeface="Arial"/>
              </a:rPr>
              <a:t>fib</a:t>
            </a:r>
            <a:r>
              <a:rPr lang="en-US" sz="2400">
                <a:solidFill>
                  <a:srgbClr val="000080"/>
                </a:solidFill>
                <a:highlight>
                  <a:srgbClr val="E0E0FF"/>
                </a:highlight>
                <a:latin typeface="Verdana"/>
                <a:ea typeface="Verdana"/>
                <a:cs typeface="Verdana"/>
                <a:sym typeface="Verdana"/>
              </a:rPr>
              <a:t>(</a:t>
            </a:r>
            <a:r>
              <a:rPr lang="en-US" sz="2400">
                <a:solidFill>
                  <a:srgbClr val="000080"/>
                </a:solidFill>
                <a:highlight>
                  <a:srgbClr val="E0E0FF"/>
                </a:highlight>
                <a:latin typeface="Arial"/>
                <a:ea typeface="Arial"/>
                <a:cs typeface="Arial"/>
                <a:sym typeface="Arial"/>
              </a:rPr>
              <a:t>n</a:t>
            </a:r>
            <a:r>
              <a:rPr lang="en-US" sz="2400">
                <a:solidFill>
                  <a:srgbClr val="000080"/>
                </a:solidFill>
                <a:highlight>
                  <a:srgbClr val="E0E0FF"/>
                </a:highlight>
                <a:latin typeface="Verdana"/>
                <a:ea typeface="Verdana"/>
                <a:cs typeface="Verdana"/>
                <a:sym typeface="Verdana"/>
              </a:rPr>
              <a:t> - 2);</a:t>
            </a:r>
          </a:p>
          <a:p>
            <a:pPr lvl="0">
              <a:spcBef>
                <a:spcPts val="0"/>
              </a:spcBef>
              <a:buNone/>
            </a:pPr>
            <a:r>
              <a:rPr lang="en-US" sz="2400">
                <a:solidFill>
                  <a:srgbClr val="000080"/>
                </a:solidFill>
                <a:highlight>
                  <a:srgbClr val="E0E0FF"/>
                </a:highlight>
                <a:latin typeface="Verdana"/>
                <a:ea typeface="Verdana"/>
                <a:cs typeface="Verdana"/>
                <a:sym typeface="Verdana"/>
              </a:rPr>
              <a:t>    }</a:t>
            </a:r>
          </a:p>
          <a:p>
            <a:pPr lvl="0">
              <a:spcBef>
                <a:spcPts val="0"/>
              </a:spcBef>
              <a:buClr>
                <a:schemeClr val="dk1"/>
              </a:buClr>
              <a:buSzPct val="45833"/>
              <a:buFont typeface="Arial"/>
              <a:buNone/>
            </a:pPr>
            <a:r>
              <a:rPr lang="en-US" sz="2400">
                <a:solidFill>
                  <a:srgbClr val="000080"/>
                </a:solidFill>
                <a:highlight>
                  <a:srgbClr val="E0E0FF"/>
                </a:highlight>
                <a:latin typeface="Verdana"/>
                <a:ea typeface="Verdana"/>
                <a:cs typeface="Verdana"/>
                <a:sym typeface="Verdana"/>
              </a:rPr>
              <a:t>}</a:t>
            </a:r>
          </a:p>
          <a:p>
            <a:pPr lvl="0">
              <a:spcBef>
                <a:spcPts val="0"/>
              </a:spcBef>
              <a:buNone/>
            </a:pPr>
            <a:r>
              <a:t/>
            </a:r>
            <a:endParaRPr/>
          </a:p>
        </p:txBody>
      </p:sp>
      <p:graphicFrame>
        <p:nvGraphicFramePr>
          <p:cNvPr id="188" name="Shape 188"/>
          <p:cNvGraphicFramePr/>
          <p:nvPr/>
        </p:nvGraphicFramePr>
        <p:xfrm>
          <a:off x="1371600" y="1601025"/>
          <a:ext cx="3000000" cy="3000000"/>
        </p:xfrm>
        <a:graphic>
          <a:graphicData uri="http://schemas.openxmlformats.org/drawingml/2006/table">
            <a:tbl>
              <a:tblPr>
                <a:noFill/>
                <a:tableStyleId>{8F865A9F-114A-46E7-BB03-9DDF19531C0E}</a:tableStyleId>
              </a:tblPr>
              <a:tblGrid>
                <a:gridCol w="2498025"/>
                <a:gridCol w="528425"/>
                <a:gridCol w="504400"/>
                <a:gridCol w="504400"/>
                <a:gridCol w="504400"/>
                <a:gridCol w="504400"/>
                <a:gridCol w="504400"/>
                <a:gridCol w="504400"/>
                <a:gridCol w="504400"/>
                <a:gridCol w="504400"/>
                <a:gridCol w="504400"/>
                <a:gridCol w="504400"/>
                <a:gridCol w="504400"/>
                <a:gridCol w="480400"/>
              </a:tblGrid>
              <a:tr h="586625">
                <a:tc>
                  <a:txBody>
                    <a:bodyPr>
                      <a:noAutofit/>
                    </a:bodyPr>
                    <a:lstStyle/>
                    <a:p>
                      <a:pPr lvl="0" rtl="0">
                        <a:spcBef>
                          <a:spcPts val="0"/>
                        </a:spcBef>
                        <a:buNone/>
                      </a:pPr>
                      <a:r>
                        <a:rPr lang="en-US" sz="2400">
                          <a:highlight>
                            <a:srgbClr val="FFFFFF"/>
                          </a:highlight>
                          <a:latin typeface="Georgia"/>
                          <a:ea typeface="Georgia"/>
                          <a:cs typeface="Georgia"/>
                          <a:sym typeface="Georgia"/>
                        </a:rPr>
                        <a:t>n:</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0</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2</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3</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4</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5</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6</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7</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8</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9</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10</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11</a:t>
                      </a:r>
                    </a:p>
                  </a:txBody>
                  <a:tcPr marT="91425" marB="91425" marR="91425" marL="91425">
                    <a:solidFill>
                      <a:srgbClr val="FFFFFF"/>
                    </a:solidFill>
                  </a:tcPr>
                </a:tc>
                <a:tc>
                  <a:txBody>
                    <a:bodyPr>
                      <a:noAutofit/>
                    </a:bodyPr>
                    <a:lstStyle/>
                    <a:p>
                      <a:pPr lvl="0" rtl="0">
                        <a:spcBef>
                          <a:spcPts val="0"/>
                        </a:spcBef>
                        <a:buNone/>
                      </a:pPr>
                      <a:r>
                        <a:rPr lang="en-US" sz="2400">
                          <a:highlight>
                            <a:srgbClr val="FFFFFF"/>
                          </a:highlight>
                          <a:latin typeface="Georgia"/>
                          <a:ea typeface="Georgia"/>
                          <a:cs typeface="Georgia"/>
                          <a:sym typeface="Georgia"/>
                        </a:rPr>
                        <a:t>…</a:t>
                      </a:r>
                    </a:p>
                  </a:txBody>
                  <a:tcPr marT="91425" marB="91425" marR="91425" marL="91425">
                    <a:solidFill>
                      <a:srgbClr val="FFFFFF"/>
                    </a:solidFill>
                  </a:tcPr>
                </a:tc>
              </a:tr>
              <a:tr h="816075">
                <a:tc>
                  <a:txBody>
                    <a:bodyPr>
                      <a:noAutofit/>
                    </a:bodyPr>
                    <a:lstStyle/>
                    <a:p>
                      <a:pPr lvl="0" rtl="0">
                        <a:spcBef>
                          <a:spcPts val="0"/>
                        </a:spcBef>
                        <a:buNone/>
                      </a:pPr>
                      <a:r>
                        <a:rPr lang="en-US" sz="2400">
                          <a:highlight>
                            <a:srgbClr val="FFFFFF"/>
                          </a:highlight>
                          <a:latin typeface="Georgia"/>
                          <a:ea typeface="Georgia"/>
                          <a:cs typeface="Georgia"/>
                          <a:sym typeface="Georgia"/>
                        </a:rPr>
                        <a:t>nth Fibonacci:</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0</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2</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3</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5</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8</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13</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21</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34</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55</a:t>
                      </a:r>
                    </a:p>
                  </a:txBody>
                  <a:tcPr marT="91425" marB="91425" marR="91425" marL="91425">
                    <a:solidFill>
                      <a:srgbClr val="FFFFFF"/>
                    </a:solidFill>
                  </a:tcPr>
                </a:tc>
                <a:tc>
                  <a:txBody>
                    <a:bodyPr>
                      <a:noAutofit/>
                    </a:bodyPr>
                    <a:lstStyle/>
                    <a:p>
                      <a:pPr lvl="0" rtl="0" algn="ctr">
                        <a:lnSpc>
                          <a:spcPct val="115000"/>
                        </a:lnSpc>
                        <a:spcBef>
                          <a:spcPts val="0"/>
                        </a:spcBef>
                        <a:buNone/>
                      </a:pPr>
                      <a:r>
                        <a:rPr lang="en-US" sz="2400">
                          <a:highlight>
                            <a:srgbClr val="FFFFFF"/>
                          </a:highlight>
                          <a:latin typeface="Georgia"/>
                          <a:ea typeface="Georgia"/>
                          <a:cs typeface="Georgia"/>
                          <a:sym typeface="Georgia"/>
                        </a:rPr>
                        <a:t>89</a:t>
                      </a:r>
                    </a:p>
                  </a:txBody>
                  <a:tcPr marT="91425" marB="91425" marR="91425" marL="91425">
                    <a:solidFill>
                      <a:srgbClr val="FFFFFF"/>
                    </a:solidFill>
                  </a:tcPr>
                </a:tc>
                <a:tc>
                  <a:txBody>
                    <a:bodyPr>
                      <a:noAutofit/>
                    </a:bodyPr>
                    <a:lstStyle/>
                    <a:p>
                      <a:pPr lvl="0" rtl="0">
                        <a:spcBef>
                          <a:spcPts val="0"/>
                        </a:spcBef>
                        <a:buNone/>
                      </a:pPr>
                      <a:r>
                        <a:rPr lang="en-US" sz="2400">
                          <a:highlight>
                            <a:srgbClr val="FFFFFF"/>
                          </a:highlight>
                          <a:latin typeface="Georgia"/>
                          <a:ea typeface="Georgia"/>
                          <a:cs typeface="Georgia"/>
                          <a:sym typeface="Georgia"/>
                        </a:rPr>
                        <a:t>…</a:t>
                      </a:r>
                    </a:p>
                    <a:p>
                      <a:pPr lvl="0" rtl="0">
                        <a:spcBef>
                          <a:spcPts val="0"/>
                        </a:spcBef>
                        <a:buNone/>
                      </a:pPr>
                      <a:r>
                        <a:t/>
                      </a:r>
                      <a:endParaRPr sz="2400">
                        <a:highlight>
                          <a:srgbClr val="FFFFFF"/>
                        </a:highlight>
                        <a:latin typeface="Georgia"/>
                        <a:ea typeface="Georgia"/>
                        <a:cs typeface="Georgia"/>
                        <a:sym typeface="Georgia"/>
                      </a:endParaRPr>
                    </a:p>
                  </a:txBody>
                  <a:tcPr marT="91425" marB="91425" marR="91425" marL="91425">
                    <a:solidFill>
                      <a:srgbClr val="FFFFFF"/>
                    </a:solid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3" name="Shape 193"/>
        <p:cNvGrpSpPr/>
        <p:nvPr/>
      </p:nvGrpSpPr>
      <p:grpSpPr>
        <a:xfrm>
          <a:off x="0" y="0"/>
          <a:ext cx="0" cy="0"/>
          <a:chOff x="0" y="0"/>
          <a:chExt cx="0" cy="0"/>
        </a:xfrm>
      </p:grpSpPr>
      <p:sp>
        <p:nvSpPr>
          <p:cNvPr id="194" name="Shape 194"/>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Clr>
                <a:schemeClr val="dk1"/>
              </a:buClr>
              <a:buSzPct val="25000"/>
              <a:buFont typeface="Arial"/>
              <a:buNone/>
            </a:pPr>
            <a:r>
              <a:rPr lang="en-US"/>
              <a:t>Fibonacci</a:t>
            </a:r>
          </a:p>
        </p:txBody>
      </p:sp>
      <p:sp>
        <p:nvSpPr>
          <p:cNvPr id="195" name="Shape 195"/>
          <p:cNvSpPr txBox="1"/>
          <p:nvPr>
            <p:ph idx="1" type="body"/>
          </p:nvPr>
        </p:nvSpPr>
        <p:spPr>
          <a:xfrm>
            <a:off x="1371600" y="2286000"/>
            <a:ext cx="9601200" cy="3581400"/>
          </a:xfrm>
          <a:prstGeom prst="rect">
            <a:avLst/>
          </a:prstGeom>
        </p:spPr>
        <p:txBody>
          <a:bodyPr anchorCtr="0" anchor="t" bIns="91425" lIns="91425" rIns="91425" tIns="91425">
            <a:noAutofit/>
          </a:bodyPr>
          <a:lstStyle/>
          <a:p>
            <a:pPr lvl="0">
              <a:spcBef>
                <a:spcPts val="0"/>
              </a:spcBef>
              <a:buNone/>
            </a:pPr>
            <a:r>
              <a:rPr lang="en-US"/>
              <a:t>Recursive calls tree :</a:t>
            </a:r>
          </a:p>
          <a:p>
            <a:pPr lvl="0">
              <a:spcBef>
                <a:spcPts val="0"/>
              </a:spcBef>
              <a:buNone/>
            </a:pPr>
            <a:r>
              <a:t/>
            </a:r>
            <a:endParaRPr/>
          </a:p>
          <a:p>
            <a:pPr lvl="0">
              <a:spcBef>
                <a:spcPts val="0"/>
              </a:spcBef>
              <a:buNone/>
            </a:pPr>
            <a:r>
              <a:rPr b="1" lang="en-US" sz="3000"/>
              <a:t>int x = fib(5);</a:t>
            </a:r>
          </a:p>
        </p:txBody>
      </p:sp>
      <p:pic>
        <p:nvPicPr>
          <p:cNvPr descr="Recursion tree with 5 at root, 3 and 4 just below that, and so on." id="196" name="Shape 196"/>
          <p:cNvPicPr preferRelativeResize="0"/>
          <p:nvPr/>
        </p:nvPicPr>
        <p:blipFill>
          <a:blip r:embed="rId3">
            <a:alphaModFix/>
          </a:blip>
          <a:stretch>
            <a:fillRect/>
          </a:stretch>
        </p:blipFill>
        <p:spPr>
          <a:xfrm>
            <a:off x="3721500" y="2435475"/>
            <a:ext cx="4528950" cy="3282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1" name="Shape 201"/>
        <p:cNvGrpSpPr/>
        <p:nvPr/>
      </p:nvGrpSpPr>
      <p:grpSpPr>
        <a:xfrm>
          <a:off x="0" y="0"/>
          <a:ext cx="0" cy="0"/>
          <a:chOff x="0" y="0"/>
          <a:chExt cx="0" cy="0"/>
        </a:xfrm>
      </p:grpSpPr>
      <p:sp>
        <p:nvSpPr>
          <p:cNvPr id="202" name="Shape 202"/>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lang="en-US"/>
              <a:t>Let’s blowup the stack!</a:t>
            </a:r>
          </a:p>
        </p:txBody>
      </p:sp>
      <p:sp>
        <p:nvSpPr>
          <p:cNvPr id="203" name="Shape 203"/>
          <p:cNvSpPr txBox="1"/>
          <p:nvPr>
            <p:ph idx="1" type="body"/>
          </p:nvPr>
        </p:nvSpPr>
        <p:spPr>
          <a:xfrm>
            <a:off x="1371600" y="2286000"/>
            <a:ext cx="9601200" cy="3581400"/>
          </a:xfrm>
          <a:prstGeom prst="rect">
            <a:avLst/>
          </a:prstGeom>
        </p:spPr>
        <p:txBody>
          <a:bodyPr anchorCtr="0" anchor="t" bIns="91425" lIns="91425" rIns="91425" tIns="91425">
            <a:noAutofit/>
          </a:bodyPr>
          <a:lstStyle/>
          <a:p>
            <a:pPr lvl="0">
              <a:spcBef>
                <a:spcPts val="0"/>
              </a:spcBef>
              <a:buNone/>
            </a:pPr>
            <a:r>
              <a:rPr lang="en-US"/>
              <a:t>public class StackOverflow {</a:t>
            </a:r>
            <a:br>
              <a:rPr lang="en-US"/>
            </a:br>
            <a:r>
              <a:rPr lang="en-US"/>
              <a:t>	public static void recursive(int num) {</a:t>
            </a:r>
            <a:br>
              <a:rPr lang="en-US"/>
            </a:br>
            <a:r>
              <a:rPr lang="en-US"/>
              <a:t>		System.out.println(num);</a:t>
            </a:r>
            <a:br>
              <a:rPr lang="en-US"/>
            </a:br>
            <a:r>
              <a:rPr lang="en-US"/>
              <a:t>		recursive(num+1);</a:t>
            </a:r>
            <a:br>
              <a:rPr lang="en-US"/>
            </a:br>
            <a:r>
              <a:rPr lang="en-US"/>
              <a:t>	}</a:t>
            </a:r>
            <a:br>
              <a:rPr lang="en-US"/>
            </a:br>
            <a:r>
              <a:rPr lang="en-US"/>
              <a:t>	</a:t>
            </a:r>
            <a:br>
              <a:rPr lang="en-US"/>
            </a:br>
            <a:r>
              <a:rPr lang="en-US"/>
              <a:t>	public static void main(String[] args) {</a:t>
            </a:r>
            <a:br>
              <a:rPr lang="en-US"/>
            </a:br>
            <a:r>
              <a:rPr lang="en-US"/>
              <a:t>		recursive(1);</a:t>
            </a:r>
            <a:br>
              <a:rPr lang="en-US"/>
            </a:br>
            <a:r>
              <a:rPr lang="en-US"/>
              <a:t>	}</a:t>
            </a:r>
            <a:br>
              <a:rPr lang="en-US"/>
            </a:br>
            <a:br>
              <a:rPr lang="en-US"/>
            </a:br>
            <a:r>
              <a:rPr lang="en-US"/>
              <a:t>}</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idx="1" type="body"/>
          </p:nvPr>
        </p:nvSpPr>
        <p:spPr>
          <a:xfrm>
            <a:off x="1371600" y="4712575"/>
            <a:ext cx="9601200" cy="1668600"/>
          </a:xfrm>
          <a:prstGeom prst="rect">
            <a:avLst/>
          </a:prstGeom>
        </p:spPr>
        <p:txBody>
          <a:bodyPr anchorCtr="0" anchor="t" bIns="91425" lIns="91425" rIns="91425" tIns="91425">
            <a:noAutofit/>
          </a:bodyPr>
          <a:lstStyle/>
          <a:p>
            <a:pPr indent="0" lvl="0" marL="0" rtl="0">
              <a:spcBef>
                <a:spcPts val="0"/>
              </a:spcBef>
              <a:buNone/>
            </a:pPr>
            <a:r>
              <a:rPr b="1" lang="en-US"/>
              <a:t>When does it happen?</a:t>
            </a:r>
          </a:p>
          <a:p>
            <a:pPr indent="-228600" lvl="0" marL="457200" rtl="0">
              <a:spcBef>
                <a:spcPts val="0"/>
              </a:spcBef>
            </a:pPr>
            <a:r>
              <a:rPr lang="en-US"/>
              <a:t>you have no (correct) base cases, so you will never finish calling calling calling …</a:t>
            </a:r>
          </a:p>
          <a:p>
            <a:pPr indent="-228600" lvl="0" marL="457200">
              <a:spcBef>
                <a:spcPts val="0"/>
              </a:spcBef>
            </a:pPr>
            <a:r>
              <a:rPr lang="en-US"/>
              <a:t>recursion chain is too big to fit in memory, so you may rethink about using recursion</a:t>
            </a:r>
          </a:p>
        </p:txBody>
      </p:sp>
      <p:pic>
        <p:nvPicPr>
          <p:cNvPr id="210" name="Shape 210"/>
          <p:cNvPicPr preferRelativeResize="0"/>
          <p:nvPr/>
        </p:nvPicPr>
        <p:blipFill>
          <a:blip r:embed="rId3">
            <a:alphaModFix/>
          </a:blip>
          <a:stretch>
            <a:fillRect/>
          </a:stretch>
        </p:blipFill>
        <p:spPr>
          <a:xfrm>
            <a:off x="2102212" y="275847"/>
            <a:ext cx="7694174" cy="4329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lang="en-US"/>
              <a:t>A Recursive Binary Search Function</a:t>
            </a:r>
          </a:p>
        </p:txBody>
      </p:sp>
      <p:sp>
        <p:nvSpPr>
          <p:cNvPr id="217" name="Shape 217"/>
          <p:cNvSpPr txBox="1"/>
          <p:nvPr>
            <p:ph idx="1" type="body"/>
          </p:nvPr>
        </p:nvSpPr>
        <p:spPr>
          <a:xfrm>
            <a:off x="1371600" y="2286000"/>
            <a:ext cx="9601200" cy="3581400"/>
          </a:xfrm>
          <a:prstGeom prst="rect">
            <a:avLst/>
          </a:prstGeom>
        </p:spPr>
        <p:txBody>
          <a:bodyPr anchorCtr="0" anchor="t" bIns="91425" lIns="91425" rIns="91425" tIns="91425">
            <a:noAutofit/>
          </a:bodyPr>
          <a:lstStyle/>
          <a:p>
            <a:pPr indent="-419100" lvl="0" marL="457200">
              <a:spcBef>
                <a:spcPts val="0"/>
              </a:spcBef>
              <a:buSzPct val="100000"/>
            </a:pPr>
            <a:r>
              <a:rPr lang="en-US" sz="3000"/>
              <a:t>Assume an array a sorted in ascending order, and an item X</a:t>
            </a:r>
          </a:p>
          <a:p>
            <a:pPr indent="-419100" lvl="0" marL="457200" rtl="0">
              <a:spcBef>
                <a:spcPts val="0"/>
              </a:spcBef>
              <a:buSzPct val="100000"/>
            </a:pPr>
            <a:r>
              <a:rPr lang="en-US" sz="3000"/>
              <a:t>We want to write a function that searches for X within the array a, returning the index of X if it is found, and returning -1 if X is not in the array</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lang="en-US"/>
              <a:t>Recursive Binary Search</a:t>
            </a:r>
          </a:p>
        </p:txBody>
      </p:sp>
      <p:sp>
        <p:nvSpPr>
          <p:cNvPr id="224" name="Shape 224"/>
          <p:cNvSpPr txBox="1"/>
          <p:nvPr>
            <p:ph idx="1" type="body"/>
          </p:nvPr>
        </p:nvSpPr>
        <p:spPr>
          <a:xfrm>
            <a:off x="1371600" y="2286000"/>
            <a:ext cx="9601200" cy="3581400"/>
          </a:xfrm>
          <a:prstGeom prst="rect">
            <a:avLst/>
          </a:prstGeom>
        </p:spPr>
        <p:txBody>
          <a:bodyPr anchorCtr="0" anchor="t" bIns="91425" lIns="91425" rIns="91425" tIns="91425">
            <a:noAutofit/>
          </a:bodyPr>
          <a:lstStyle/>
          <a:p>
            <a:pPr lvl="0">
              <a:spcBef>
                <a:spcPts val="0"/>
              </a:spcBef>
              <a:buClr>
                <a:schemeClr val="dk1"/>
              </a:buClr>
              <a:buSzPct val="55000"/>
              <a:buFont typeface="Arial"/>
              <a:buNone/>
            </a:pPr>
            <a:r>
              <a:rPr lang="en-US"/>
              <a:t>A recursive strategy for searching a portion of the array from lo to hi is to</a:t>
            </a:r>
          </a:p>
          <a:p>
            <a:pPr lvl="0">
              <a:spcBef>
                <a:spcPts val="0"/>
              </a:spcBef>
              <a:buClr>
                <a:schemeClr val="dk1"/>
              </a:buClr>
              <a:buSzPct val="55000"/>
              <a:buFont typeface="Arial"/>
              <a:buNone/>
            </a:pPr>
            <a:r>
              <a:rPr lang="en-US"/>
              <a:t>   set m to position of middle of portion of array:</a:t>
            </a:r>
          </a:p>
          <a:p>
            <a:pPr lvl="0">
              <a:spcBef>
                <a:spcPts val="0"/>
              </a:spcBef>
              <a:buNone/>
            </a:pPr>
            <a:r>
              <a:t/>
            </a:r>
            <a:endParaRPr/>
          </a:p>
        </p:txBody>
      </p:sp>
      <p:pic>
        <p:nvPicPr>
          <p:cNvPr id="225" name="Shape 225"/>
          <p:cNvPicPr preferRelativeResize="0"/>
          <p:nvPr/>
        </p:nvPicPr>
        <p:blipFill>
          <a:blip r:embed="rId3">
            <a:alphaModFix/>
          </a:blip>
          <a:stretch>
            <a:fillRect/>
          </a:stretch>
        </p:blipFill>
        <p:spPr>
          <a:xfrm>
            <a:off x="2046315" y="4119425"/>
            <a:ext cx="8099372" cy="14858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0" name="Shape 230"/>
        <p:cNvGrpSpPr/>
        <p:nvPr/>
      </p:nvGrpSpPr>
      <p:grpSpPr>
        <a:xfrm>
          <a:off x="0" y="0"/>
          <a:ext cx="0" cy="0"/>
          <a:chOff x="0" y="0"/>
          <a:chExt cx="0" cy="0"/>
        </a:xfrm>
      </p:grpSpPr>
      <p:sp>
        <p:nvSpPr>
          <p:cNvPr id="231" name="Shape 231"/>
          <p:cNvSpPr txBox="1"/>
          <p:nvPr>
            <p:ph type="title"/>
          </p:nvPr>
        </p:nvSpPr>
        <p:spPr>
          <a:xfrm>
            <a:off x="1371600" y="685800"/>
            <a:ext cx="9601200" cy="1485900"/>
          </a:xfrm>
          <a:prstGeom prst="rect">
            <a:avLst/>
          </a:prstGeom>
        </p:spPr>
        <p:txBody>
          <a:bodyPr anchorCtr="0" anchor="t" bIns="91425" lIns="91425" rIns="91425" tIns="91425">
            <a:noAutofit/>
          </a:bodyPr>
          <a:lstStyle/>
          <a:p>
            <a:pPr lvl="0">
              <a:spcBef>
                <a:spcPts val="0"/>
              </a:spcBef>
              <a:buNone/>
            </a:pPr>
            <a:r>
              <a:rPr lang="en-US"/>
              <a:t>Binary Search</a:t>
            </a:r>
          </a:p>
        </p:txBody>
      </p:sp>
      <p:sp>
        <p:nvSpPr>
          <p:cNvPr id="232" name="Shape 232"/>
          <p:cNvSpPr txBox="1"/>
          <p:nvPr>
            <p:ph idx="1" type="body"/>
          </p:nvPr>
        </p:nvSpPr>
        <p:spPr>
          <a:xfrm>
            <a:off x="1371600" y="2286000"/>
            <a:ext cx="9601200" cy="3581400"/>
          </a:xfrm>
          <a:prstGeom prst="rect">
            <a:avLst/>
          </a:prstGeom>
        </p:spPr>
        <p:txBody>
          <a:bodyPr anchorCtr="0" anchor="t" bIns="91425" lIns="91425" rIns="91425" tIns="91425">
            <a:noAutofit/>
          </a:bodyPr>
          <a:lstStyle/>
          <a:p>
            <a:pPr lvl="0">
              <a:spcBef>
                <a:spcPts val="0"/>
              </a:spcBef>
              <a:buClr>
                <a:schemeClr val="dk1"/>
              </a:buClr>
              <a:buSzPct val="36666"/>
              <a:buFont typeface="Arial"/>
              <a:buNone/>
            </a:pPr>
            <a:r>
              <a:t/>
            </a:r>
            <a:endParaRPr sz="3000"/>
          </a:p>
          <a:p>
            <a:pPr lvl="0">
              <a:spcBef>
                <a:spcPts val="0"/>
              </a:spcBef>
              <a:buClr>
                <a:schemeClr val="dk1"/>
              </a:buClr>
              <a:buSzPct val="36666"/>
              <a:buFont typeface="Arial"/>
              <a:buNone/>
            </a:pPr>
            <a:r>
              <a:rPr lang="en-US" sz="3000"/>
              <a:t>If a[m] == X, we found X, so return m</a:t>
            </a:r>
          </a:p>
          <a:p>
            <a:pPr lvl="0">
              <a:spcBef>
                <a:spcPts val="0"/>
              </a:spcBef>
              <a:buClr>
                <a:schemeClr val="dk1"/>
              </a:buClr>
              <a:buSzPct val="36666"/>
              <a:buFont typeface="Arial"/>
              <a:buNone/>
            </a:pPr>
            <a:r>
              <a:rPr lang="en-US" sz="3000"/>
              <a:t>If a[m] &gt; X, recursively search a[lo..m-1]</a:t>
            </a:r>
          </a:p>
          <a:p>
            <a:pPr lvl="0">
              <a:spcBef>
                <a:spcPts val="0"/>
              </a:spcBef>
              <a:buClr>
                <a:schemeClr val="dk1"/>
              </a:buClr>
              <a:buSzPct val="36666"/>
              <a:buFont typeface="Arial"/>
              <a:buNone/>
            </a:pPr>
            <a:r>
              <a:rPr lang="en-US" sz="3000"/>
              <a:t>If a[m] &lt; X, recursively search a[m+1..hi]</a:t>
            </a:r>
          </a:p>
          <a:p>
            <a:pPr lvl="0">
              <a:spcBef>
                <a:spcPts val="0"/>
              </a:spcBef>
              <a:buNone/>
            </a:pPr>
            <a:r>
              <a:t/>
            </a:r>
            <a:endParaRPr sz="3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7" name="Shape 237"/>
        <p:cNvGrpSpPr/>
        <p:nvPr/>
      </p:nvGrpSpPr>
      <p:grpSpPr>
        <a:xfrm>
          <a:off x="0" y="0"/>
          <a:ext cx="0" cy="0"/>
          <a:chOff x="0" y="0"/>
          <a:chExt cx="0" cy="0"/>
        </a:xfrm>
      </p:grpSpPr>
      <p:sp>
        <p:nvSpPr>
          <p:cNvPr id="238" name="Shape 238"/>
          <p:cNvSpPr txBox="1"/>
          <p:nvPr>
            <p:ph type="title"/>
          </p:nvPr>
        </p:nvSpPr>
        <p:spPr>
          <a:xfrm>
            <a:off x="1371600" y="685800"/>
            <a:ext cx="9601200" cy="909000"/>
          </a:xfrm>
          <a:prstGeom prst="rect">
            <a:avLst/>
          </a:prstGeom>
        </p:spPr>
        <p:txBody>
          <a:bodyPr anchorCtr="0" anchor="t" bIns="91425" lIns="91425" rIns="91425" tIns="91425">
            <a:noAutofit/>
          </a:bodyPr>
          <a:lstStyle/>
          <a:p>
            <a:pPr lvl="0">
              <a:spcBef>
                <a:spcPts val="0"/>
              </a:spcBef>
              <a:buNone/>
            </a:pPr>
            <a:r>
              <a:rPr lang="en-US"/>
              <a:t>Binary Search</a:t>
            </a:r>
          </a:p>
        </p:txBody>
      </p:sp>
      <p:sp>
        <p:nvSpPr>
          <p:cNvPr id="239" name="Shape 239"/>
          <p:cNvSpPr txBox="1"/>
          <p:nvPr>
            <p:ph idx="1" type="body"/>
          </p:nvPr>
        </p:nvSpPr>
        <p:spPr>
          <a:xfrm>
            <a:off x="1295400" y="1823500"/>
            <a:ext cx="9601200" cy="3581400"/>
          </a:xfrm>
          <a:prstGeom prst="rect">
            <a:avLst/>
          </a:prstGeom>
        </p:spPr>
        <p:txBody>
          <a:bodyPr anchorCtr="0" anchor="t" bIns="91425" lIns="91425" rIns="91425" tIns="91425">
            <a:noAutofit/>
          </a:bodyPr>
          <a:lstStyle/>
          <a:p>
            <a:pPr lvl="0">
              <a:spcBef>
                <a:spcPts val="0"/>
              </a:spcBef>
              <a:buClr>
                <a:schemeClr val="dk1"/>
              </a:buClr>
              <a:buSzPct val="55000"/>
              <a:buFont typeface="Arial"/>
              <a:buNone/>
            </a:pPr>
            <a:r>
              <a:rPr lang="en-US"/>
              <a:t>int bSearch(int a[],int lo,int hi,int X)</a:t>
            </a:r>
          </a:p>
          <a:p>
            <a:pPr lvl="0">
              <a:spcBef>
                <a:spcPts val="0"/>
              </a:spcBef>
              <a:buClr>
                <a:schemeClr val="dk1"/>
              </a:buClr>
              <a:buSzPct val="55000"/>
              <a:buFont typeface="Arial"/>
              <a:buNone/>
            </a:pPr>
            <a:r>
              <a:rPr lang="en-US"/>
              <a:t>{ </a:t>
            </a:r>
          </a:p>
          <a:p>
            <a:pPr lvl="0">
              <a:spcBef>
                <a:spcPts val="0"/>
              </a:spcBef>
              <a:buClr>
                <a:schemeClr val="dk1"/>
              </a:buClr>
              <a:buSzPct val="55000"/>
              <a:buFont typeface="Arial"/>
              <a:buNone/>
            </a:pPr>
            <a:r>
              <a:rPr lang="en-US"/>
              <a:t>  int m = (lo + hi) /2;</a:t>
            </a:r>
          </a:p>
          <a:p>
            <a:pPr lvl="0">
              <a:spcBef>
                <a:spcPts val="0"/>
              </a:spcBef>
              <a:buClr>
                <a:schemeClr val="dk1"/>
              </a:buClr>
              <a:buSzPct val="55000"/>
              <a:buFont typeface="Arial"/>
              <a:buNone/>
            </a:pPr>
            <a:r>
              <a:rPr lang="en-US"/>
              <a:t>  if(lo &gt; hi) return -1;    // base </a:t>
            </a:r>
          </a:p>
          <a:p>
            <a:pPr lvl="0">
              <a:spcBef>
                <a:spcPts val="0"/>
              </a:spcBef>
              <a:buClr>
                <a:schemeClr val="dk1"/>
              </a:buClr>
              <a:buSzPct val="55000"/>
              <a:buFont typeface="Arial"/>
              <a:buNone/>
            </a:pPr>
            <a:r>
              <a:rPr lang="en-US"/>
              <a:t>  if(a[m] == X) return m;   // base</a:t>
            </a:r>
          </a:p>
          <a:p>
            <a:pPr lvl="0">
              <a:spcBef>
                <a:spcPts val="0"/>
              </a:spcBef>
              <a:buClr>
                <a:schemeClr val="dk1"/>
              </a:buClr>
              <a:buSzPct val="55000"/>
              <a:buFont typeface="Arial"/>
              <a:buNone/>
            </a:pPr>
            <a:r>
              <a:rPr lang="en-US"/>
              <a:t>  if(a[m] &gt; X) </a:t>
            </a:r>
          </a:p>
          <a:p>
            <a:pPr lvl="0">
              <a:spcBef>
                <a:spcPts val="0"/>
              </a:spcBef>
              <a:buClr>
                <a:schemeClr val="dk1"/>
              </a:buClr>
              <a:buSzPct val="55000"/>
              <a:buFont typeface="Arial"/>
              <a:buNone/>
            </a:pPr>
            <a:r>
              <a:rPr lang="en-US"/>
              <a:t>    return bsearch(a,lo,m-1,X);</a:t>
            </a:r>
          </a:p>
          <a:p>
            <a:pPr lvl="0">
              <a:spcBef>
                <a:spcPts val="0"/>
              </a:spcBef>
              <a:buClr>
                <a:schemeClr val="dk1"/>
              </a:buClr>
              <a:buSzPct val="55000"/>
              <a:buFont typeface="Arial"/>
              <a:buNone/>
            </a:pPr>
            <a:r>
              <a:rPr lang="en-US"/>
              <a:t>  else</a:t>
            </a:r>
          </a:p>
          <a:p>
            <a:pPr lvl="0">
              <a:spcBef>
                <a:spcPts val="0"/>
              </a:spcBef>
              <a:buClr>
                <a:schemeClr val="dk1"/>
              </a:buClr>
              <a:buSzPct val="55000"/>
              <a:buFont typeface="Arial"/>
              <a:buNone/>
            </a:pPr>
            <a:r>
              <a:rPr lang="en-US"/>
              <a:t>    return bsearch(a,m+1,hi,X);</a:t>
            </a:r>
          </a:p>
          <a:p>
            <a:pPr lvl="0">
              <a:spcBef>
                <a:spcPts val="0"/>
              </a:spcBef>
              <a:buClr>
                <a:schemeClr val="dk1"/>
              </a:buClr>
              <a:buSzPct val="55000"/>
              <a:buFont typeface="Arial"/>
              <a:buNone/>
            </a:pPr>
            <a:r>
              <a:rPr lang="en-US"/>
              <a:t>}</a:t>
            </a:r>
          </a:p>
          <a:p>
            <a:pPr lvl="0">
              <a:spcBef>
                <a:spcPts val="0"/>
              </a:spcBef>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 name="Shape 102"/>
        <p:cNvGrpSpPr/>
        <p:nvPr/>
      </p:nvGrpSpPr>
      <p:grpSpPr>
        <a:xfrm>
          <a:off x="0" y="0"/>
          <a:ext cx="0" cy="0"/>
          <a:chOff x="0" y="0"/>
          <a:chExt cx="0" cy="0"/>
        </a:xfrm>
      </p:grpSpPr>
      <p:sp>
        <p:nvSpPr>
          <p:cNvPr id="103" name="Shape 103"/>
          <p:cNvSpPr txBox="1"/>
          <p:nvPr>
            <p:ph type="title"/>
          </p:nvPr>
        </p:nvSpPr>
        <p:spPr>
          <a:xfrm>
            <a:off x="1371600" y="685800"/>
            <a:ext cx="9601200"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Please evaluate these by hand !</a:t>
            </a:r>
          </a:p>
        </p:txBody>
      </p:sp>
      <p:sp>
        <p:nvSpPr>
          <p:cNvPr id="104" name="Shape 104"/>
          <p:cNvSpPr txBox="1"/>
          <p:nvPr>
            <p:ph idx="1" type="body"/>
          </p:nvPr>
        </p:nvSpPr>
        <p:spPr>
          <a:xfrm>
            <a:off x="1371600" y="2286000"/>
            <a:ext cx="9601200" cy="3581399"/>
          </a:xfrm>
          <a:prstGeom prst="rect">
            <a:avLst/>
          </a:prstGeom>
          <a:blipFill rotWithShape="1">
            <a:blip r:embed="rId3">
              <a:alphaModFix/>
            </a:blip>
            <a:stretch>
              <a:fillRect b="-6971" l="-2031" r="0" t="-4081"/>
            </a:stretch>
          </a:blipFill>
          <a:ln>
            <a:noFill/>
          </a:ln>
        </p:spPr>
        <p:txBody>
          <a:bodyPr anchorCtr="0" anchor="t" bIns="45700" lIns="91425" rIns="91425" tIns="45700">
            <a:noAutofit/>
          </a:bodyPr>
          <a:lstStyle/>
          <a:p>
            <a:pPr indent="-384048" lvl="0" marL="384048" marR="0" rtl="0" algn="l">
              <a:lnSpc>
                <a:spcPct val="94000"/>
              </a:lnSpc>
              <a:spcBef>
                <a:spcPts val="0"/>
              </a:spcBef>
              <a:spcAft>
                <a:spcPts val="0"/>
              </a:spcAft>
              <a:buClr>
                <a:schemeClr val="dk2"/>
              </a:buClr>
              <a:buSzPct val="100000"/>
              <a:buFont typeface="Source Sans Pro"/>
              <a:buChar char="■"/>
            </a:pPr>
            <a:r>
              <a:rPr b="0" i="0" lang="en-US" sz="2000" u="none" cap="none" strike="noStrike">
                <a:latin typeface="Source Sans Pro"/>
                <a:ea typeface="Source Sans Pro"/>
                <a:cs typeface="Source Sans Pro"/>
                <a:sym typeface="Source Sans Pro"/>
              </a:rPr>
              <a:t> </a:t>
            </a:r>
          </a:p>
        </p:txBody>
      </p:sp>
      <p:pic>
        <p:nvPicPr>
          <p:cNvPr id="105" name="Shape 105"/>
          <p:cNvPicPr preferRelativeResize="0"/>
          <p:nvPr/>
        </p:nvPicPr>
        <p:blipFill rotWithShape="1">
          <a:blip r:embed="rId4">
            <a:alphaModFix/>
          </a:blip>
          <a:srcRect b="0" l="0" r="0" t="0"/>
          <a:stretch/>
        </p:blipFill>
        <p:spPr>
          <a:xfrm>
            <a:off x="6235907" y="1711272"/>
            <a:ext cx="5596327" cy="373952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0" name="Shape 110"/>
        <p:cNvGrpSpPr/>
        <p:nvPr/>
      </p:nvGrpSpPr>
      <p:grpSpPr>
        <a:xfrm>
          <a:off x="0" y="0"/>
          <a:ext cx="0" cy="0"/>
          <a:chOff x="0" y="0"/>
          <a:chExt cx="0" cy="0"/>
        </a:xfrm>
      </p:grpSpPr>
      <p:sp>
        <p:nvSpPr>
          <p:cNvPr id="111" name="Shape 111"/>
          <p:cNvSpPr txBox="1"/>
          <p:nvPr>
            <p:ph type="title"/>
          </p:nvPr>
        </p:nvSpPr>
        <p:spPr>
          <a:xfrm>
            <a:off x="1371600" y="685800"/>
            <a:ext cx="9601200"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Exhausting? Looking for an easier way?</a:t>
            </a:r>
          </a:p>
        </p:txBody>
      </p:sp>
      <p:pic>
        <p:nvPicPr>
          <p:cNvPr id="112" name="Shape 112"/>
          <p:cNvPicPr preferRelativeResize="0"/>
          <p:nvPr>
            <p:ph idx="1" type="body"/>
          </p:nvPr>
        </p:nvPicPr>
        <p:blipFill rotWithShape="1">
          <a:blip r:embed="rId3">
            <a:alphaModFix/>
          </a:blip>
          <a:srcRect b="0" l="0" r="0" t="0"/>
          <a:stretch/>
        </p:blipFill>
        <p:spPr>
          <a:xfrm>
            <a:off x="2909569" y="1958340"/>
            <a:ext cx="6769100" cy="2438399"/>
          </a:xfrm>
          <a:prstGeom prst="rect">
            <a:avLst/>
          </a:prstGeom>
          <a:noFill/>
          <a:ln>
            <a:noFill/>
          </a:ln>
        </p:spPr>
      </p:pic>
      <p:sp>
        <p:nvSpPr>
          <p:cNvPr id="113" name="Shape 113"/>
          <p:cNvSpPr txBox="1"/>
          <p:nvPr/>
        </p:nvSpPr>
        <p:spPr>
          <a:xfrm>
            <a:off x="2751090" y="4839325"/>
            <a:ext cx="7392087" cy="1200329"/>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i="0" lang="en-US" sz="2400" u="none" cap="none" strike="noStrike">
                <a:solidFill>
                  <a:schemeClr val="dk1"/>
                </a:solidFill>
                <a:latin typeface="Source Sans Pro"/>
                <a:ea typeface="Source Sans Pro"/>
                <a:cs typeface="Source Sans Pro"/>
                <a:sym typeface="Source Sans Pro"/>
              </a:rPr>
              <a:t>Simply do your part and let the next person figure it out.</a:t>
            </a:r>
          </a:p>
          <a:p>
            <a:pPr indent="0" lvl="0" marL="0" marR="0" rtl="0" algn="l">
              <a:spcBef>
                <a:spcPts val="0"/>
              </a:spcBef>
              <a:buNone/>
            </a:pPr>
            <a:r>
              <a:t/>
            </a:r>
            <a:endParaRPr b="1" sz="2400">
              <a:solidFill>
                <a:schemeClr val="dk1"/>
              </a:solidFill>
              <a:latin typeface="Source Sans Pro"/>
              <a:ea typeface="Source Sans Pro"/>
              <a:cs typeface="Source Sans Pro"/>
              <a:sym typeface="Source Sans Pro"/>
            </a:endParaRPr>
          </a:p>
          <a:p>
            <a:pPr indent="0" lvl="0" marL="0" marR="0" rtl="0" algn="l">
              <a:spcBef>
                <a:spcPts val="0"/>
              </a:spcBef>
              <a:buSzPct val="25000"/>
              <a:buNone/>
            </a:pPr>
            <a:r>
              <a:rPr b="1" lang="en-US" sz="2400">
                <a:solidFill>
                  <a:schemeClr val="dk1"/>
                </a:solidFill>
                <a:latin typeface="Source Sans Pro"/>
                <a:ea typeface="Source Sans Pro"/>
                <a:cs typeface="Source Sans Pro"/>
                <a:sym typeface="Source Sans Pro"/>
              </a:rPr>
              <a:t>Just act at your own minimal processing capacity! </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7" name="Shape 117"/>
        <p:cNvGrpSpPr/>
        <p:nvPr/>
      </p:nvGrpSpPr>
      <p:grpSpPr>
        <a:xfrm>
          <a:off x="0" y="0"/>
          <a:ext cx="0" cy="0"/>
          <a:chOff x="0" y="0"/>
          <a:chExt cx="0" cy="0"/>
        </a:xfrm>
      </p:grpSpPr>
      <p:sp>
        <p:nvSpPr>
          <p:cNvPr id="118" name="Shape 118"/>
          <p:cNvSpPr txBox="1"/>
          <p:nvPr>
            <p:ph type="title"/>
          </p:nvPr>
        </p:nvSpPr>
        <p:spPr>
          <a:xfrm>
            <a:off x="1870023" y="113170"/>
            <a:ext cx="9601200"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Let ants calculate this simpler version:</a:t>
            </a:r>
            <a:br>
              <a:rPr b="0" i="0" lang="en-US" sz="4400" u="none" cap="none" strike="noStrike">
                <a:solidFill>
                  <a:schemeClr val="dk2"/>
                </a:solidFill>
                <a:latin typeface="Source Sans Pro"/>
                <a:ea typeface="Source Sans Pro"/>
                <a:cs typeface="Source Sans Pro"/>
                <a:sym typeface="Source Sans Pro"/>
              </a:rPr>
            </a:br>
            <a:r>
              <a:rPr b="0" i="0" lang="en-US" sz="4400" u="none" cap="none" strike="noStrike">
                <a:solidFill>
                  <a:schemeClr val="dk2"/>
                </a:solidFill>
                <a:latin typeface="Source Sans Pro"/>
                <a:ea typeface="Source Sans Pro"/>
                <a:cs typeface="Source Sans Pro"/>
                <a:sym typeface="Source Sans Pro"/>
              </a:rPr>
              <a:t>                        4! </a:t>
            </a:r>
          </a:p>
        </p:txBody>
      </p:sp>
      <p:sp>
        <p:nvSpPr>
          <p:cNvPr id="119" name="Shape 119"/>
          <p:cNvSpPr txBox="1"/>
          <p:nvPr>
            <p:ph idx="1" type="body"/>
          </p:nvPr>
        </p:nvSpPr>
        <p:spPr>
          <a:xfrm>
            <a:off x="1371600" y="2171699"/>
            <a:ext cx="5299022" cy="4349020"/>
          </a:xfrm>
          <a:prstGeom prst="rect">
            <a:avLst/>
          </a:prstGeom>
          <a:noFill/>
          <a:ln>
            <a:noFill/>
          </a:ln>
        </p:spPr>
        <p:txBody>
          <a:bodyPr anchorCtr="0" anchor="t" bIns="45700" lIns="91425" rIns="91425" tIns="45700">
            <a:noAutofit/>
          </a:bodyPr>
          <a:lstStyle/>
          <a:p>
            <a:pPr indent="-384048" lvl="0" marL="384048" marR="0" rtl="0" algn="l">
              <a:lnSpc>
                <a:spcPct val="84000"/>
              </a:lnSpc>
              <a:spcBef>
                <a:spcPts val="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4th ant: 4! = 4*3!  (3! Passed to the 3rd ant in line)</a:t>
            </a:r>
          </a:p>
          <a:p>
            <a:pPr indent="-384048" lvl="0" marL="384048" marR="0" rtl="0" algn="l">
              <a:lnSpc>
                <a:spcPct val="84000"/>
              </a:lnSpc>
              <a:spcBef>
                <a:spcPts val="1200"/>
              </a:spcBef>
              <a:spcAft>
                <a:spcPts val="0"/>
              </a:spcAft>
              <a:buClr>
                <a:schemeClr val="dk2"/>
              </a:buClr>
              <a:buSzPct val="97368"/>
              <a:buFont typeface="Source Sans Pro"/>
              <a:buNone/>
            </a:pPr>
            <a:r>
              <a:t/>
            </a:r>
            <a:endParaRPr b="0" i="0" sz="1850" u="none" cap="none" strike="noStrike">
              <a:solidFill>
                <a:schemeClr val="dk2"/>
              </a:solidFill>
              <a:latin typeface="Source Sans Pro"/>
              <a:ea typeface="Source Sans Pro"/>
              <a:cs typeface="Source Sans Pro"/>
              <a:sym typeface="Source Sans Pro"/>
            </a:endParaRPr>
          </a:p>
          <a:p>
            <a:pPr indent="-384048" lvl="0" marL="384048" marR="0" rtl="0" algn="l">
              <a:lnSpc>
                <a:spcPct val="84000"/>
              </a:lnSpc>
              <a:spcBef>
                <a:spcPts val="120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3rd ant: 3! = 3*2! ( 2! Passed to the 2</a:t>
            </a:r>
            <a:r>
              <a:rPr b="0" baseline="30000" i="0" lang="en-US" sz="1850" u="none" cap="none" strike="noStrike">
                <a:solidFill>
                  <a:schemeClr val="dk2"/>
                </a:solidFill>
                <a:latin typeface="Source Sans Pro"/>
                <a:ea typeface="Source Sans Pro"/>
                <a:cs typeface="Source Sans Pro"/>
                <a:sym typeface="Source Sans Pro"/>
              </a:rPr>
              <a:t>nd</a:t>
            </a:r>
            <a:r>
              <a:rPr b="0" i="0" lang="en-US" sz="1850" u="none" cap="none" strike="noStrike">
                <a:solidFill>
                  <a:schemeClr val="dk2"/>
                </a:solidFill>
                <a:latin typeface="Source Sans Pro"/>
                <a:ea typeface="Source Sans Pro"/>
                <a:cs typeface="Source Sans Pro"/>
                <a:sym typeface="Source Sans Pro"/>
              </a:rPr>
              <a:t> ant)</a:t>
            </a:r>
          </a:p>
          <a:p>
            <a:pPr indent="-384048" lvl="0" marL="384048" marR="0" rtl="0" algn="l">
              <a:lnSpc>
                <a:spcPct val="84000"/>
              </a:lnSpc>
              <a:spcBef>
                <a:spcPts val="1200"/>
              </a:spcBef>
              <a:spcAft>
                <a:spcPts val="0"/>
              </a:spcAft>
              <a:buClr>
                <a:schemeClr val="dk2"/>
              </a:buClr>
              <a:buSzPct val="97368"/>
              <a:buFont typeface="Source Sans Pro"/>
              <a:buNone/>
            </a:pPr>
            <a:r>
              <a:t/>
            </a:r>
            <a:endParaRPr b="0" i="0" sz="1850" u="none" cap="none" strike="noStrike">
              <a:solidFill>
                <a:schemeClr val="dk2"/>
              </a:solidFill>
              <a:latin typeface="Source Sans Pro"/>
              <a:ea typeface="Source Sans Pro"/>
              <a:cs typeface="Source Sans Pro"/>
              <a:sym typeface="Source Sans Pro"/>
            </a:endParaRPr>
          </a:p>
          <a:p>
            <a:pPr indent="-384048" lvl="0" marL="384048" marR="0" rtl="0" algn="l">
              <a:lnSpc>
                <a:spcPct val="84000"/>
              </a:lnSpc>
              <a:spcBef>
                <a:spcPts val="120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2</a:t>
            </a:r>
            <a:r>
              <a:rPr b="0" baseline="30000" i="0" lang="en-US" sz="1850" u="none" cap="none" strike="noStrike">
                <a:solidFill>
                  <a:schemeClr val="dk2"/>
                </a:solidFill>
                <a:latin typeface="Source Sans Pro"/>
                <a:ea typeface="Source Sans Pro"/>
                <a:cs typeface="Source Sans Pro"/>
                <a:sym typeface="Source Sans Pro"/>
              </a:rPr>
              <a:t>nd</a:t>
            </a:r>
            <a:r>
              <a:rPr b="0" i="0" lang="en-US" sz="1850" u="none" cap="none" strike="noStrike">
                <a:solidFill>
                  <a:schemeClr val="dk2"/>
                </a:solidFill>
                <a:latin typeface="Source Sans Pro"/>
                <a:ea typeface="Source Sans Pro"/>
                <a:cs typeface="Source Sans Pro"/>
                <a:sym typeface="Source Sans Pro"/>
              </a:rPr>
              <a:t> ant : 2! = 2*1! (1! Passed to the first ant)</a:t>
            </a:r>
          </a:p>
          <a:p>
            <a:pPr indent="-384048" lvl="0" marL="384048" marR="0" rtl="0" algn="l">
              <a:lnSpc>
                <a:spcPct val="84000"/>
              </a:lnSpc>
              <a:spcBef>
                <a:spcPts val="1200"/>
              </a:spcBef>
              <a:spcAft>
                <a:spcPts val="0"/>
              </a:spcAft>
              <a:buClr>
                <a:schemeClr val="dk2"/>
              </a:buClr>
              <a:buSzPct val="97368"/>
              <a:buFont typeface="Source Sans Pro"/>
              <a:buNone/>
            </a:pPr>
            <a:r>
              <a:t/>
            </a:r>
            <a:endParaRPr b="0" i="0" sz="1850" u="none" cap="none" strike="noStrike">
              <a:solidFill>
                <a:schemeClr val="dk2"/>
              </a:solidFill>
              <a:latin typeface="Source Sans Pro"/>
              <a:ea typeface="Source Sans Pro"/>
              <a:cs typeface="Source Sans Pro"/>
              <a:sym typeface="Source Sans Pro"/>
            </a:endParaRPr>
          </a:p>
          <a:p>
            <a:pPr indent="-384048" lvl="0" marL="384048" marR="0" rtl="0" algn="l">
              <a:lnSpc>
                <a:spcPct val="84000"/>
              </a:lnSpc>
              <a:spcBef>
                <a:spcPts val="120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1</a:t>
            </a:r>
            <a:r>
              <a:rPr b="0" baseline="30000" i="0" lang="en-US" sz="1850" u="none" cap="none" strike="noStrike">
                <a:solidFill>
                  <a:schemeClr val="dk2"/>
                </a:solidFill>
                <a:latin typeface="Source Sans Pro"/>
                <a:ea typeface="Source Sans Pro"/>
                <a:cs typeface="Source Sans Pro"/>
                <a:sym typeface="Source Sans Pro"/>
              </a:rPr>
              <a:t>st</a:t>
            </a:r>
            <a:r>
              <a:rPr b="0" i="0" lang="en-US" sz="1850" u="none" cap="none" strike="noStrike">
                <a:solidFill>
                  <a:schemeClr val="dk2"/>
                </a:solidFill>
                <a:latin typeface="Source Sans Pro"/>
                <a:ea typeface="Source Sans Pro"/>
                <a:cs typeface="Source Sans Pro"/>
                <a:sym typeface="Source Sans Pro"/>
              </a:rPr>
              <a:t> ant : 1! =1</a:t>
            </a:r>
          </a:p>
          <a:p>
            <a:pPr indent="-384048" lvl="0" marL="384048" marR="0" rtl="0" algn="l">
              <a:lnSpc>
                <a:spcPct val="84000"/>
              </a:lnSpc>
              <a:spcBef>
                <a:spcPts val="1200"/>
              </a:spcBef>
              <a:spcAft>
                <a:spcPts val="0"/>
              </a:spcAft>
              <a:buClr>
                <a:schemeClr val="dk2"/>
              </a:buClr>
              <a:buSzPct val="97368"/>
              <a:buFont typeface="Source Sans Pro"/>
              <a:buNone/>
            </a:pPr>
            <a:r>
              <a:t/>
            </a:r>
            <a:endParaRPr b="0" i="0" sz="1850" u="none" cap="none" strike="noStrike">
              <a:solidFill>
                <a:schemeClr val="dk2"/>
              </a:solidFill>
              <a:latin typeface="Source Sans Pro"/>
              <a:ea typeface="Source Sans Pro"/>
              <a:cs typeface="Source Sans Pro"/>
              <a:sym typeface="Source Sans Pro"/>
            </a:endParaRPr>
          </a:p>
          <a:p>
            <a:pPr indent="-384048" lvl="0" marL="384048" marR="0" rtl="0" algn="l">
              <a:lnSpc>
                <a:spcPct val="84000"/>
              </a:lnSpc>
              <a:spcBef>
                <a:spcPts val="120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Lets propagate back!</a:t>
            </a:r>
          </a:p>
          <a:p>
            <a:pPr indent="-384048" lvl="0" marL="384048" marR="0" rtl="0" algn="l">
              <a:lnSpc>
                <a:spcPct val="84000"/>
              </a:lnSpc>
              <a:spcBef>
                <a:spcPts val="1200"/>
              </a:spcBef>
              <a:spcAft>
                <a:spcPts val="0"/>
              </a:spcAft>
              <a:buClr>
                <a:schemeClr val="dk2"/>
              </a:buClr>
              <a:buSzPct val="97368"/>
              <a:buFont typeface="Source Sans Pro"/>
              <a:buChar char="■"/>
            </a:pPr>
            <a:r>
              <a:rPr b="0" i="0" lang="en-US" sz="1850" u="none" cap="none" strike="noStrike">
                <a:solidFill>
                  <a:schemeClr val="dk2"/>
                </a:solidFill>
                <a:latin typeface="Source Sans Pro"/>
                <a:ea typeface="Source Sans Pro"/>
                <a:cs typeface="Source Sans Pro"/>
                <a:sym typeface="Source Sans Pro"/>
              </a:rPr>
              <a:t>Lets not forget about priorities in line.</a:t>
            </a:r>
          </a:p>
        </p:txBody>
      </p:sp>
      <p:pic>
        <p:nvPicPr>
          <p:cNvPr id="120" name="Shape 120"/>
          <p:cNvPicPr preferRelativeResize="0"/>
          <p:nvPr/>
        </p:nvPicPr>
        <p:blipFill rotWithShape="1">
          <a:blip r:embed="rId3">
            <a:alphaModFix/>
          </a:blip>
          <a:srcRect b="0" l="0" r="0" t="0"/>
          <a:stretch/>
        </p:blipFill>
        <p:spPr>
          <a:xfrm>
            <a:off x="7106860" y="1356713"/>
            <a:ext cx="4631961" cy="4539934"/>
          </a:xfrm>
          <a:prstGeom prst="rect">
            <a:avLst/>
          </a:prstGeom>
          <a:noFill/>
          <a:ln>
            <a:noFill/>
          </a:ln>
        </p:spPr>
      </p:pic>
      <p:sp>
        <p:nvSpPr>
          <p:cNvPr id="121" name="Shape 121"/>
          <p:cNvSpPr/>
          <p:nvPr/>
        </p:nvSpPr>
        <p:spPr>
          <a:xfrm>
            <a:off x="1993691" y="3627619"/>
            <a:ext cx="314793" cy="479685"/>
          </a:xfrm>
          <a:prstGeom prst="downArrow">
            <a:avLst>
              <a:gd fmla="val 50000" name="adj1"/>
              <a:gd fmla="val 50000" name="adj2"/>
            </a:avLst>
          </a:prstGeom>
          <a:solidFill>
            <a:schemeClr val="accent5"/>
          </a:solidFill>
          <a:ln cap="flat" cmpd="sng" w="34925">
            <a:solidFill>
              <a:srgbClr val="567688"/>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2" name="Shape 122"/>
          <p:cNvSpPr/>
          <p:nvPr/>
        </p:nvSpPr>
        <p:spPr>
          <a:xfrm>
            <a:off x="1993691" y="2898722"/>
            <a:ext cx="314793" cy="479685"/>
          </a:xfrm>
          <a:prstGeom prst="downArrow">
            <a:avLst>
              <a:gd fmla="val 50000" name="adj1"/>
              <a:gd fmla="val 50000" name="adj2"/>
            </a:avLst>
          </a:prstGeom>
          <a:solidFill>
            <a:schemeClr val="accent5"/>
          </a:solidFill>
          <a:ln cap="flat" cmpd="sng" w="34925">
            <a:solidFill>
              <a:srgbClr val="567688"/>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3" name="Shape 123"/>
          <p:cNvSpPr/>
          <p:nvPr/>
        </p:nvSpPr>
        <p:spPr>
          <a:xfrm>
            <a:off x="1993691" y="4565532"/>
            <a:ext cx="314793" cy="479685"/>
          </a:xfrm>
          <a:prstGeom prst="downArrow">
            <a:avLst>
              <a:gd fmla="val 50000" name="adj1"/>
              <a:gd fmla="val 50000" name="adj2"/>
            </a:avLst>
          </a:prstGeom>
          <a:solidFill>
            <a:schemeClr val="accent5"/>
          </a:solidFill>
          <a:ln cap="flat" cmpd="sng" w="34925">
            <a:solidFill>
              <a:srgbClr val="567688"/>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4" name="Shape 124"/>
          <p:cNvSpPr/>
          <p:nvPr/>
        </p:nvSpPr>
        <p:spPr>
          <a:xfrm>
            <a:off x="3162925" y="4565532"/>
            <a:ext cx="644576" cy="479685"/>
          </a:xfrm>
          <a:prstGeom prst="upArrow">
            <a:avLst>
              <a:gd fmla="val 50000" name="adj1"/>
              <a:gd fmla="val 50000" name="adj2"/>
            </a:avLst>
          </a:prstGeom>
          <a:solidFill>
            <a:schemeClr val="accent6"/>
          </a:solidFill>
          <a:ln cap="flat" cmpd="sng" w="34925">
            <a:solidFill>
              <a:srgbClr val="A45F6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5" name="Shape 125"/>
          <p:cNvSpPr/>
          <p:nvPr/>
        </p:nvSpPr>
        <p:spPr>
          <a:xfrm>
            <a:off x="3162925" y="3626682"/>
            <a:ext cx="644576" cy="479685"/>
          </a:xfrm>
          <a:prstGeom prst="upArrow">
            <a:avLst>
              <a:gd fmla="val 50000" name="adj1"/>
              <a:gd fmla="val 50000" name="adj2"/>
            </a:avLst>
          </a:prstGeom>
          <a:solidFill>
            <a:schemeClr val="accent6"/>
          </a:solidFill>
          <a:ln cap="flat" cmpd="sng" w="34925">
            <a:solidFill>
              <a:srgbClr val="A45F6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6" name="Shape 126"/>
          <p:cNvSpPr/>
          <p:nvPr/>
        </p:nvSpPr>
        <p:spPr>
          <a:xfrm>
            <a:off x="3162925" y="2610346"/>
            <a:ext cx="644576" cy="479685"/>
          </a:xfrm>
          <a:prstGeom prst="upArrow">
            <a:avLst>
              <a:gd fmla="val 50000" name="adj1"/>
              <a:gd fmla="val 50000" name="adj2"/>
            </a:avLst>
          </a:prstGeom>
          <a:solidFill>
            <a:schemeClr val="accent6"/>
          </a:solidFill>
          <a:ln cap="flat" cmpd="sng" w="34925">
            <a:solidFill>
              <a:srgbClr val="A45F6C"/>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lt1"/>
              </a:solidFill>
              <a:latin typeface="Source Sans Pro"/>
              <a:ea typeface="Source Sans Pro"/>
              <a:cs typeface="Source Sans Pro"/>
              <a:sym typeface="Source Sans Pro"/>
            </a:endParaRPr>
          </a:p>
        </p:txBody>
      </p:sp>
      <p:sp>
        <p:nvSpPr>
          <p:cNvPr id="127" name="Shape 127"/>
          <p:cNvSpPr/>
          <p:nvPr/>
        </p:nvSpPr>
        <p:spPr>
          <a:xfrm>
            <a:off x="7413317" y="4269896"/>
            <a:ext cx="599605" cy="569626"/>
          </a:xfrm>
          <a:prstGeom prst="wedgeEllipseCallout">
            <a:avLst>
              <a:gd fmla="val -20833" name="adj1"/>
              <a:gd fmla="val 62500" name="adj2"/>
            </a:avLst>
          </a:prstGeom>
          <a:solidFill>
            <a:schemeClr val="lt1"/>
          </a:solidFill>
          <a:ln cap="flat" cmpd="sng" w="349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Source Sans Pro"/>
              <a:ea typeface="Source Sans Pro"/>
              <a:cs typeface="Source Sans Pro"/>
              <a:sym typeface="Source Sans Pro"/>
            </a:endParaRPr>
          </a:p>
        </p:txBody>
      </p:sp>
      <p:sp>
        <p:nvSpPr>
          <p:cNvPr id="128" name="Shape 128"/>
          <p:cNvSpPr txBox="1"/>
          <p:nvPr/>
        </p:nvSpPr>
        <p:spPr>
          <a:xfrm>
            <a:off x="7439617" y="4415130"/>
            <a:ext cx="5895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Source Sans Pro"/>
                <a:ea typeface="Source Sans Pro"/>
                <a:cs typeface="Source Sans Pro"/>
                <a:sym typeface="Source Sans Pro"/>
              </a:rPr>
              <a:t>4! </a:t>
            </a:r>
          </a:p>
        </p:txBody>
      </p:sp>
      <p:sp>
        <p:nvSpPr>
          <p:cNvPr id="129" name="Shape 129"/>
          <p:cNvSpPr/>
          <p:nvPr/>
        </p:nvSpPr>
        <p:spPr>
          <a:xfrm>
            <a:off x="7952282" y="3212771"/>
            <a:ext cx="599605" cy="569626"/>
          </a:xfrm>
          <a:prstGeom prst="wedgeEllipseCallout">
            <a:avLst>
              <a:gd fmla="val -20833" name="adj1"/>
              <a:gd fmla="val 62500" name="adj2"/>
            </a:avLst>
          </a:prstGeom>
          <a:solidFill>
            <a:schemeClr val="lt1"/>
          </a:solidFill>
          <a:ln cap="flat" cmpd="sng" w="349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Source Sans Pro"/>
              <a:ea typeface="Source Sans Pro"/>
              <a:cs typeface="Source Sans Pro"/>
              <a:sym typeface="Source Sans Pro"/>
            </a:endParaRPr>
          </a:p>
        </p:txBody>
      </p:sp>
      <p:sp>
        <p:nvSpPr>
          <p:cNvPr id="130" name="Shape 130"/>
          <p:cNvSpPr txBox="1"/>
          <p:nvPr/>
        </p:nvSpPr>
        <p:spPr>
          <a:xfrm>
            <a:off x="7967407" y="3378407"/>
            <a:ext cx="5895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Source Sans Pro"/>
                <a:ea typeface="Source Sans Pro"/>
                <a:cs typeface="Source Sans Pro"/>
                <a:sym typeface="Source Sans Pro"/>
              </a:rPr>
              <a:t>3! </a:t>
            </a:r>
          </a:p>
        </p:txBody>
      </p:sp>
      <p:sp>
        <p:nvSpPr>
          <p:cNvPr id="131" name="Shape 131"/>
          <p:cNvSpPr/>
          <p:nvPr/>
        </p:nvSpPr>
        <p:spPr>
          <a:xfrm>
            <a:off x="9044339" y="2086840"/>
            <a:ext cx="599605" cy="569626"/>
          </a:xfrm>
          <a:prstGeom prst="wedgeEllipseCallout">
            <a:avLst>
              <a:gd fmla="val -20833" name="adj1"/>
              <a:gd fmla="val 62500" name="adj2"/>
            </a:avLst>
          </a:prstGeom>
          <a:solidFill>
            <a:schemeClr val="lt1"/>
          </a:solidFill>
          <a:ln cap="flat" cmpd="sng" w="349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Source Sans Pro"/>
              <a:ea typeface="Source Sans Pro"/>
              <a:cs typeface="Source Sans Pro"/>
              <a:sym typeface="Source Sans Pro"/>
            </a:endParaRPr>
          </a:p>
        </p:txBody>
      </p:sp>
      <p:sp>
        <p:nvSpPr>
          <p:cNvPr id="132" name="Shape 132"/>
          <p:cNvSpPr txBox="1"/>
          <p:nvPr/>
        </p:nvSpPr>
        <p:spPr>
          <a:xfrm>
            <a:off x="9128078" y="2238908"/>
            <a:ext cx="5895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Source Sans Pro"/>
                <a:ea typeface="Source Sans Pro"/>
                <a:cs typeface="Source Sans Pro"/>
                <a:sym typeface="Source Sans Pro"/>
              </a:rPr>
              <a:t>2! </a:t>
            </a:r>
          </a:p>
        </p:txBody>
      </p:sp>
      <p:sp>
        <p:nvSpPr>
          <p:cNvPr id="133" name="Shape 133"/>
          <p:cNvSpPr/>
          <p:nvPr/>
        </p:nvSpPr>
        <p:spPr>
          <a:xfrm>
            <a:off x="10346518" y="1502695"/>
            <a:ext cx="599605" cy="569626"/>
          </a:xfrm>
          <a:prstGeom prst="wedgeEllipseCallout">
            <a:avLst>
              <a:gd fmla="val -20833" name="adj1"/>
              <a:gd fmla="val 62500" name="adj2"/>
            </a:avLst>
          </a:prstGeom>
          <a:solidFill>
            <a:schemeClr val="lt1"/>
          </a:solidFill>
          <a:ln cap="flat" cmpd="sng" w="34925">
            <a:solidFill>
              <a:schemeClr val="dk1"/>
            </a:solidFill>
            <a:prstDash val="solid"/>
            <a:round/>
            <a:headEnd len="med" w="med" type="none"/>
            <a:tailEnd len="med" w="med" type="none"/>
          </a:ln>
        </p:spPr>
        <p:txBody>
          <a:bodyPr anchorCtr="0" anchor="ctr" bIns="45700" lIns="91425" rIns="91425" tIns="45700">
            <a:noAutofit/>
          </a:bodyPr>
          <a:lstStyle/>
          <a:p>
            <a:pPr indent="0" lvl="0" marL="0" marR="0" rtl="0" algn="ctr">
              <a:spcBef>
                <a:spcPts val="0"/>
              </a:spcBef>
              <a:buNone/>
            </a:pPr>
            <a:r>
              <a:t/>
            </a:r>
            <a:endParaRPr sz="1800">
              <a:solidFill>
                <a:schemeClr val="dk1"/>
              </a:solidFill>
              <a:latin typeface="Source Sans Pro"/>
              <a:ea typeface="Source Sans Pro"/>
              <a:cs typeface="Source Sans Pro"/>
              <a:sym typeface="Source Sans Pro"/>
            </a:endParaRPr>
          </a:p>
        </p:txBody>
      </p:sp>
      <p:sp>
        <p:nvSpPr>
          <p:cNvPr id="134" name="Shape 134"/>
          <p:cNvSpPr txBox="1"/>
          <p:nvPr/>
        </p:nvSpPr>
        <p:spPr>
          <a:xfrm>
            <a:off x="10431110" y="1599070"/>
            <a:ext cx="589522" cy="369332"/>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lang="en-US" sz="1800">
                <a:solidFill>
                  <a:schemeClr val="dk1"/>
                </a:solidFill>
                <a:latin typeface="Source Sans Pro"/>
                <a:ea typeface="Source Sans Pro"/>
                <a:cs typeface="Source Sans Pro"/>
                <a:sym typeface="Source Sans Pro"/>
              </a:rPr>
              <a:t>1!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8" name="Shape 138"/>
        <p:cNvGrpSpPr/>
        <p:nvPr/>
      </p:nvGrpSpPr>
      <p:grpSpPr>
        <a:xfrm>
          <a:off x="0" y="0"/>
          <a:ext cx="0" cy="0"/>
          <a:chOff x="0" y="0"/>
          <a:chExt cx="0" cy="0"/>
        </a:xfrm>
      </p:grpSpPr>
      <p:sp>
        <p:nvSpPr>
          <p:cNvPr id="139" name="Shape 139"/>
          <p:cNvSpPr txBox="1"/>
          <p:nvPr>
            <p:ph type="title"/>
          </p:nvPr>
        </p:nvSpPr>
        <p:spPr>
          <a:xfrm>
            <a:off x="1221698" y="97434"/>
            <a:ext cx="10970302"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Recursive functions in java (+ Onion model) </a:t>
            </a:r>
          </a:p>
        </p:txBody>
      </p:sp>
      <p:sp>
        <p:nvSpPr>
          <p:cNvPr id="140" name="Shape 140"/>
          <p:cNvSpPr txBox="1"/>
          <p:nvPr>
            <p:ph idx="1" type="body"/>
          </p:nvPr>
        </p:nvSpPr>
        <p:spPr>
          <a:xfrm>
            <a:off x="1011837" y="840383"/>
            <a:ext cx="9601200" cy="6017616"/>
          </a:xfrm>
          <a:prstGeom prst="rect">
            <a:avLst/>
          </a:prstGeom>
          <a:noFill/>
          <a:ln>
            <a:noFill/>
          </a:ln>
        </p:spPr>
        <p:txBody>
          <a:bodyPr anchorCtr="0" anchor="t" bIns="45700" lIns="91425" rIns="91425" tIns="45700">
            <a:noAutofit/>
          </a:bodyPr>
          <a:lstStyle/>
          <a:p>
            <a:pPr indent="-384048" lvl="0" marL="384048" marR="0" rtl="0" algn="l">
              <a:lnSpc>
                <a:spcPct val="74000"/>
              </a:lnSpc>
              <a:spcBef>
                <a:spcPts val="0"/>
              </a:spcBef>
              <a:spcAft>
                <a:spcPts val="0"/>
              </a:spcAft>
              <a:buClr>
                <a:schemeClr val="dk2"/>
              </a:buClr>
              <a:buSzPct val="100000"/>
              <a:buFont typeface="Source Sans Pro"/>
              <a:buNone/>
            </a:pPr>
            <a:r>
              <a:t/>
            </a:r>
            <a:endParaRPr b="0" i="0" sz="1100" u="none" cap="none" strike="noStrike">
              <a:solidFill>
                <a:schemeClr val="dk2"/>
              </a:solidFill>
              <a:latin typeface="Source Sans Pro"/>
              <a:ea typeface="Source Sans Pro"/>
              <a:cs typeface="Source Sans Pro"/>
              <a:sym typeface="Source Sans Pro"/>
            </a:endParaRPr>
          </a:p>
          <a:p>
            <a:pPr indent="-384048" lvl="0" marL="384048" marR="0" rtl="0" algn="l">
              <a:lnSpc>
                <a:spcPct val="74000"/>
              </a:lnSpc>
              <a:spcBef>
                <a:spcPts val="1200"/>
              </a:spcBef>
              <a:spcAft>
                <a:spcPts val="0"/>
              </a:spcAft>
              <a:buClr>
                <a:schemeClr val="dk2"/>
              </a:buClr>
              <a:buSzPct val="100000"/>
              <a:buFont typeface="Source Sans Pro"/>
              <a:buNone/>
            </a:pPr>
            <a:r>
              <a:t/>
            </a:r>
            <a:endParaRPr b="0" i="0" sz="1100" u="none" cap="none" strike="noStrike">
              <a:solidFill>
                <a:schemeClr val="dk2"/>
              </a:solidFill>
              <a:latin typeface="Source Sans Pro"/>
              <a:ea typeface="Source Sans Pro"/>
              <a:cs typeface="Source Sans Pro"/>
              <a:sym typeface="Source Sans Pro"/>
            </a:endParaRPr>
          </a:p>
          <a:p>
            <a:pPr indent="-384048" lvl="0" marL="384048" marR="0" rtl="0" algn="l">
              <a:lnSpc>
                <a:spcPct val="74000"/>
              </a:lnSpc>
              <a:spcBef>
                <a:spcPts val="1200"/>
              </a:spcBef>
              <a:spcAft>
                <a:spcPts val="0"/>
              </a:spcAft>
              <a:buClr>
                <a:schemeClr val="dk2"/>
              </a:buClr>
              <a:buSzPct val="98620"/>
              <a:buFont typeface="Source Sans Pro"/>
              <a:buChar char="■"/>
            </a:pPr>
            <a:r>
              <a:rPr b="0" i="0" lang="en-US" sz="2860" u="none" cap="none" strike="noStrike">
                <a:solidFill>
                  <a:schemeClr val="dk2"/>
                </a:solidFill>
                <a:latin typeface="Source Sans Pro"/>
                <a:ea typeface="Source Sans Pro"/>
                <a:cs typeface="Source Sans Pro"/>
                <a:sym typeface="Source Sans Pro"/>
              </a:rPr>
              <a:t>A Function calls  itself with a smaller argument which is easier to figure out. </a:t>
            </a:r>
          </a:p>
          <a:p>
            <a:pPr indent="-384048" lvl="0" marL="384048" marR="0" rtl="0" algn="l">
              <a:lnSpc>
                <a:spcPct val="74000"/>
              </a:lnSpc>
              <a:spcBef>
                <a:spcPts val="1200"/>
              </a:spcBef>
              <a:spcAft>
                <a:spcPts val="0"/>
              </a:spcAft>
              <a:buClr>
                <a:schemeClr val="dk2"/>
              </a:buClr>
              <a:buSzPct val="100000"/>
              <a:buFont typeface="Source Sans Pro"/>
              <a:buNone/>
            </a:pPr>
            <a:r>
              <a:t/>
            </a:r>
            <a:endParaRPr b="0" i="0" sz="1100" u="none" cap="none" strike="noStrike">
              <a:solidFill>
                <a:schemeClr val="dk2"/>
              </a:solidFill>
              <a:latin typeface="Source Sans Pro"/>
              <a:ea typeface="Source Sans Pro"/>
              <a:cs typeface="Source Sans Pro"/>
              <a:sym typeface="Source Sans Pro"/>
            </a:endParaRPr>
          </a:p>
          <a:p>
            <a:pPr indent="-384048" lvl="0" marL="384048" marR="0" rtl="0" algn="l">
              <a:lnSpc>
                <a:spcPct val="74000"/>
              </a:lnSpc>
              <a:spcBef>
                <a:spcPts val="1200"/>
              </a:spcBef>
              <a:spcAft>
                <a:spcPts val="0"/>
              </a:spcAft>
              <a:buClr>
                <a:schemeClr val="dk2"/>
              </a:buClr>
              <a:buSzPct val="99423"/>
              <a:buFont typeface="Source Sans Pro"/>
              <a:buChar char="■"/>
            </a:pPr>
            <a:r>
              <a:rPr lang="en-US" sz="2585"/>
              <a:t>E</a:t>
            </a:r>
            <a:r>
              <a:rPr b="0" i="0" lang="en-US" sz="2585" u="none" cap="none" strike="noStrike">
                <a:solidFill>
                  <a:schemeClr val="dk2"/>
                </a:solidFill>
                <a:latin typeface="Source Sans Pro"/>
                <a:ea typeface="Source Sans Pro"/>
                <a:cs typeface="Source Sans Pro"/>
                <a:sym typeface="Source Sans Pro"/>
              </a:rPr>
              <a:t>ach simpler version is the next one in line. </a:t>
            </a:r>
          </a:p>
          <a:p>
            <a:pPr indent="-384048" lvl="0" marL="384048" marR="0" rtl="0" algn="l">
              <a:lnSpc>
                <a:spcPct val="74000"/>
              </a:lnSpc>
              <a:spcBef>
                <a:spcPts val="1200"/>
              </a:spcBef>
              <a:spcAft>
                <a:spcPts val="0"/>
              </a:spcAft>
              <a:buClr>
                <a:schemeClr val="dk2"/>
              </a:buClr>
              <a:buSzPct val="100000"/>
              <a:buFont typeface="Source Sans Pro"/>
              <a:buNone/>
            </a:pPr>
            <a:r>
              <a:t/>
            </a:r>
            <a:endParaRPr b="0" i="0" sz="1100" u="none" cap="none" strike="noStrike">
              <a:solidFill>
                <a:schemeClr val="dk2"/>
              </a:solidFill>
              <a:latin typeface="Source Sans Pro"/>
              <a:ea typeface="Source Sans Pro"/>
              <a:cs typeface="Source Sans Pro"/>
              <a:sym typeface="Source Sans Pro"/>
            </a:endParaRPr>
          </a:p>
          <a:p>
            <a:pPr indent="-384048" lvl="0" marL="384048" marR="0" rtl="0" algn="l">
              <a:lnSpc>
                <a:spcPct val="74000"/>
              </a:lnSpc>
              <a:spcBef>
                <a:spcPts val="1200"/>
              </a:spcBef>
              <a:spcAft>
                <a:spcPts val="0"/>
              </a:spcAft>
              <a:buClr>
                <a:schemeClr val="dk2"/>
              </a:buClr>
              <a:buSzPct val="100178"/>
              <a:buFont typeface="Source Sans Pro"/>
              <a:buChar char="■"/>
            </a:pPr>
            <a:r>
              <a:rPr b="0" i="0" lang="en-US" sz="2805" u="none" cap="none" strike="noStrike">
                <a:solidFill>
                  <a:schemeClr val="dk2"/>
                </a:solidFill>
                <a:latin typeface="Source Sans Pro"/>
                <a:ea typeface="Source Sans Pro"/>
                <a:cs typeface="Source Sans Pro"/>
                <a:sym typeface="Source Sans Pro"/>
              </a:rPr>
              <a:t>Fact(4) = 4 * Fact(3)</a:t>
            </a:r>
          </a:p>
          <a:p>
            <a:pPr indent="-393700" lvl="3" marL="1828800" marR="0" rtl="0" algn="l">
              <a:lnSpc>
                <a:spcPct val="74000"/>
              </a:lnSpc>
              <a:spcBef>
                <a:spcPts val="700"/>
              </a:spcBef>
              <a:spcAft>
                <a:spcPts val="0"/>
              </a:spcAft>
              <a:buClr>
                <a:schemeClr val="dk2"/>
              </a:buClr>
              <a:buSzPct val="100178"/>
              <a:buFont typeface="Source Sans Pro"/>
              <a:buChar char="–"/>
            </a:pPr>
            <a:r>
              <a:rPr b="0" i="1" lang="en-US" sz="2805" u="none" cap="none" strike="noStrike">
                <a:solidFill>
                  <a:schemeClr val="dk2"/>
                </a:solidFill>
                <a:latin typeface="Source Sans Pro"/>
                <a:ea typeface="Source Sans Pro"/>
                <a:cs typeface="Source Sans Pro"/>
                <a:sym typeface="Source Sans Pro"/>
              </a:rPr>
              <a:t>Fact (3) = 3* Fact(2)</a:t>
            </a:r>
          </a:p>
          <a:p>
            <a:pPr indent="-393700" lvl="6" marL="3200400" marR="0" rtl="0" algn="l">
              <a:lnSpc>
                <a:spcPct val="74000"/>
              </a:lnSpc>
              <a:spcBef>
                <a:spcPts val="700"/>
              </a:spcBef>
              <a:spcAft>
                <a:spcPts val="0"/>
              </a:spcAft>
              <a:buClr>
                <a:schemeClr val="dk2"/>
              </a:buClr>
              <a:buSzPct val="100178"/>
              <a:buFont typeface="Source Sans Pro"/>
              <a:buChar char="■"/>
            </a:pPr>
            <a:r>
              <a:rPr b="0" i="0" lang="en-US" sz="2805" u="none" cap="none" strike="noStrike">
                <a:solidFill>
                  <a:schemeClr val="dk2"/>
                </a:solidFill>
                <a:latin typeface="Source Sans Pro"/>
                <a:ea typeface="Source Sans Pro"/>
                <a:cs typeface="Source Sans Pro"/>
                <a:sym typeface="Source Sans Pro"/>
              </a:rPr>
              <a:t>Fact (2) = 2*Fact(1)</a:t>
            </a:r>
          </a:p>
          <a:p>
            <a:pPr indent="-393700" lvl="8" marL="4114800" marR="0" rtl="0" algn="l">
              <a:lnSpc>
                <a:spcPct val="74000"/>
              </a:lnSpc>
              <a:spcBef>
                <a:spcPts val="700"/>
              </a:spcBef>
              <a:spcAft>
                <a:spcPts val="0"/>
              </a:spcAft>
              <a:buClr>
                <a:schemeClr val="dk2"/>
              </a:buClr>
              <a:buSzPct val="100178"/>
              <a:buFont typeface="Source Sans Pro"/>
              <a:buChar char="■"/>
            </a:pPr>
            <a:r>
              <a:rPr b="0" i="0" lang="en-US" sz="2805" u="none" cap="none" strike="noStrike">
                <a:solidFill>
                  <a:schemeClr val="dk2"/>
                </a:solidFill>
                <a:latin typeface="Source Sans Pro"/>
                <a:ea typeface="Source Sans Pro"/>
                <a:cs typeface="Source Sans Pro"/>
                <a:sym typeface="Source Sans Pro"/>
              </a:rPr>
              <a:t>Fact(1) = 1</a:t>
            </a:r>
          </a:p>
        </p:txBody>
      </p:sp>
      <p:pic>
        <p:nvPicPr>
          <p:cNvPr id="141" name="Shape 141"/>
          <p:cNvPicPr preferRelativeResize="0"/>
          <p:nvPr/>
        </p:nvPicPr>
        <p:blipFill rotWithShape="1">
          <a:blip r:embed="rId3">
            <a:alphaModFix/>
          </a:blip>
          <a:srcRect b="16647" l="5233" r="5709" t="21237"/>
          <a:stretch/>
        </p:blipFill>
        <p:spPr>
          <a:xfrm>
            <a:off x="7814871" y="4241575"/>
            <a:ext cx="4377128" cy="26164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5" name="Shape 145"/>
        <p:cNvGrpSpPr/>
        <p:nvPr/>
      </p:nvGrpSpPr>
      <p:grpSpPr>
        <a:xfrm>
          <a:off x="0" y="0"/>
          <a:ext cx="0" cy="0"/>
          <a:chOff x="0" y="0"/>
          <a:chExt cx="0" cy="0"/>
        </a:xfrm>
      </p:grpSpPr>
      <p:sp>
        <p:nvSpPr>
          <p:cNvPr id="146" name="Shape 146"/>
          <p:cNvSpPr txBox="1"/>
          <p:nvPr>
            <p:ph type="title"/>
          </p:nvPr>
        </p:nvSpPr>
        <p:spPr>
          <a:xfrm>
            <a:off x="1637167" y="0"/>
            <a:ext cx="9601200"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Base case and Recursive case</a:t>
            </a:r>
          </a:p>
        </p:txBody>
      </p:sp>
      <p:sp>
        <p:nvSpPr>
          <p:cNvPr id="147" name="Shape 147"/>
          <p:cNvSpPr txBox="1"/>
          <p:nvPr>
            <p:ph idx="1" type="body"/>
          </p:nvPr>
        </p:nvSpPr>
        <p:spPr>
          <a:xfrm>
            <a:off x="911224" y="1263858"/>
            <a:ext cx="9043059" cy="5594142"/>
          </a:xfrm>
          <a:prstGeom prst="rect">
            <a:avLst/>
          </a:prstGeom>
          <a:noFill/>
          <a:ln>
            <a:noFill/>
          </a:ln>
        </p:spPr>
        <p:txBody>
          <a:bodyPr anchorCtr="0" anchor="t" bIns="45700" lIns="91425" rIns="91425" tIns="45700">
            <a:noAutofit/>
          </a:bodyPr>
          <a:lstStyle/>
          <a:p>
            <a:pPr indent="-371348" lvl="0" marL="384048" marR="0" rtl="0" algn="l">
              <a:lnSpc>
                <a:spcPct val="94000"/>
              </a:lnSpc>
              <a:spcBef>
                <a:spcPts val="0"/>
              </a:spcBef>
              <a:spcAft>
                <a:spcPts val="0"/>
              </a:spcAft>
              <a:buClr>
                <a:schemeClr val="dk2"/>
              </a:buClr>
              <a:buSzPct val="100000"/>
              <a:buFont typeface="Source Sans Pro"/>
              <a:buChar char="■"/>
            </a:pPr>
            <a:r>
              <a:rPr b="1" i="0" lang="en-US" sz="3000" u="none" cap="none" strike="noStrike">
                <a:solidFill>
                  <a:schemeClr val="dk2"/>
                </a:solidFill>
                <a:latin typeface="Source Sans Pro"/>
                <a:ea typeface="Source Sans Pro"/>
                <a:cs typeface="Source Sans Pro"/>
                <a:sym typeface="Source Sans Pro"/>
              </a:rPr>
              <a:t>Base case </a:t>
            </a:r>
            <a:r>
              <a:rPr b="0" i="0" lang="en-US" sz="3000" u="none" cap="none" strike="noStrike">
                <a:solidFill>
                  <a:schemeClr val="dk2"/>
                </a:solidFill>
                <a:latin typeface="Source Sans Pro"/>
                <a:ea typeface="Source Sans Pro"/>
                <a:cs typeface="Source Sans Pro"/>
                <a:sym typeface="Source Sans Pro"/>
              </a:rPr>
              <a:t>: simplest possible calculation on earth that can be done for your problem( in other words, the luckiest person in the front of line who doesn’t have to bother at all because of first person in line </a:t>
            </a:r>
            <a:r>
              <a:rPr lang="en-US" sz="3000"/>
              <a:t>privileges</a:t>
            </a:r>
            <a:r>
              <a:rPr b="0" i="0" lang="en-US" sz="3000" u="none" cap="none" strike="noStrike">
                <a:solidFill>
                  <a:schemeClr val="dk2"/>
                </a:solidFill>
                <a:latin typeface="Source Sans Pro"/>
                <a:ea typeface="Source Sans Pro"/>
                <a:cs typeface="Source Sans Pro"/>
                <a:sym typeface="Source Sans Pro"/>
              </a:rPr>
              <a:t>!)</a:t>
            </a:r>
          </a:p>
          <a:p>
            <a:pPr indent="-384048" lvl="0" marL="384048" marR="0" rtl="0" algn="l">
              <a:lnSpc>
                <a:spcPct val="94000"/>
              </a:lnSpc>
              <a:spcBef>
                <a:spcPts val="1200"/>
              </a:spcBef>
              <a:spcAft>
                <a:spcPts val="0"/>
              </a:spcAft>
              <a:buClr>
                <a:schemeClr val="dk2"/>
              </a:buClr>
              <a:buSzPct val="106666"/>
              <a:buFont typeface="Source Sans Pro"/>
              <a:buNone/>
            </a:pPr>
            <a:r>
              <a:t/>
            </a:r>
            <a:endParaRPr b="0" i="0" sz="3000" u="none" cap="none" strike="noStrike">
              <a:solidFill>
                <a:schemeClr val="dk2"/>
              </a:solidFill>
              <a:latin typeface="Source Sans Pro"/>
              <a:ea typeface="Source Sans Pro"/>
              <a:cs typeface="Source Sans Pro"/>
              <a:sym typeface="Source Sans Pro"/>
            </a:endParaRPr>
          </a:p>
          <a:p>
            <a:pPr indent="-371348" lvl="0" marL="384048" marR="0" rtl="0" algn="l">
              <a:lnSpc>
                <a:spcPct val="94000"/>
              </a:lnSpc>
              <a:spcBef>
                <a:spcPts val="1200"/>
              </a:spcBef>
              <a:spcAft>
                <a:spcPts val="0"/>
              </a:spcAft>
              <a:buClr>
                <a:schemeClr val="dk2"/>
              </a:buClr>
              <a:buSzPct val="100000"/>
              <a:buFont typeface="Source Sans Pro"/>
              <a:buChar char="■"/>
            </a:pPr>
            <a:r>
              <a:rPr b="1" i="0" lang="en-US" sz="3000" u="none" cap="none" strike="noStrike">
                <a:solidFill>
                  <a:schemeClr val="dk2"/>
                </a:solidFill>
                <a:latin typeface="Source Sans Pro"/>
                <a:ea typeface="Source Sans Pro"/>
                <a:cs typeface="Source Sans Pro"/>
                <a:sym typeface="Source Sans Pro"/>
              </a:rPr>
              <a:t>Recursive case : </a:t>
            </a:r>
            <a:r>
              <a:rPr b="0" i="0" lang="en-US" sz="3000" u="none" cap="none" strike="noStrike">
                <a:solidFill>
                  <a:schemeClr val="dk2"/>
                </a:solidFill>
                <a:latin typeface="Source Sans Pro"/>
                <a:ea typeface="Source Sans Pro"/>
                <a:cs typeface="Source Sans Pro"/>
                <a:sym typeface="Source Sans Pro"/>
              </a:rPr>
              <a:t>every other step involved in calculation ( everyone else in the line except the first one, who all do the same exact amount of calculations, making it smaller a layer and passing along)</a:t>
            </a:r>
          </a:p>
        </p:txBody>
      </p:sp>
      <p:pic>
        <p:nvPicPr>
          <p:cNvPr id="148" name="Shape 148"/>
          <p:cNvPicPr preferRelativeResize="0"/>
          <p:nvPr/>
        </p:nvPicPr>
        <p:blipFill rotWithShape="1">
          <a:blip r:embed="rId3">
            <a:alphaModFix/>
          </a:blip>
          <a:srcRect b="7277" l="0" r="0" t="0"/>
          <a:stretch/>
        </p:blipFill>
        <p:spPr>
          <a:xfrm>
            <a:off x="10064550" y="1024015"/>
            <a:ext cx="1899761" cy="2858436"/>
          </a:xfrm>
          <a:prstGeom prst="rect">
            <a:avLst/>
          </a:prstGeom>
          <a:noFill/>
          <a:ln>
            <a:noFill/>
          </a:ln>
        </p:spPr>
      </p:pic>
      <p:pic>
        <p:nvPicPr>
          <p:cNvPr id="149" name="Shape 149"/>
          <p:cNvPicPr preferRelativeResize="0"/>
          <p:nvPr/>
        </p:nvPicPr>
        <p:blipFill rotWithShape="1">
          <a:blip r:embed="rId4">
            <a:alphaModFix/>
          </a:blip>
          <a:srcRect b="0" l="0" r="36830" t="-42"/>
          <a:stretch/>
        </p:blipFill>
        <p:spPr>
          <a:xfrm>
            <a:off x="9954284" y="3987382"/>
            <a:ext cx="2120293" cy="28706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1371600" y="0"/>
            <a:ext cx="10820400" cy="2171700"/>
          </a:xfrm>
          <a:prstGeom prst="rect">
            <a:avLst/>
          </a:prstGeom>
          <a:noFill/>
          <a:ln>
            <a:noFill/>
          </a:ln>
        </p:spPr>
        <p:txBody>
          <a:bodyPr anchorCtr="0" anchor="t" bIns="45700" lIns="91425" rIns="91425" tIns="45700">
            <a:noAutofit/>
          </a:bodyPr>
          <a:lstStyle/>
          <a:p>
            <a:pPr indent="0" lvl="0" marL="0" marR="0" rtl="0" algn="ctr">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How java sees this (recursive version)</a:t>
            </a:r>
          </a:p>
        </p:txBody>
      </p:sp>
      <p:sp>
        <p:nvSpPr>
          <p:cNvPr id="155" name="Shape 155"/>
          <p:cNvSpPr txBox="1"/>
          <p:nvPr>
            <p:ph idx="1" type="body"/>
          </p:nvPr>
        </p:nvSpPr>
        <p:spPr>
          <a:xfrm>
            <a:off x="807720" y="933450"/>
            <a:ext cx="10820400" cy="3581399"/>
          </a:xfrm>
          <a:prstGeom prst="rect">
            <a:avLst/>
          </a:prstGeom>
          <a:noFill/>
          <a:ln>
            <a:noFill/>
          </a:ln>
        </p:spPr>
        <p:txBody>
          <a:bodyPr anchorCtr="0" anchor="t" bIns="45700" lIns="91425" rIns="91425" tIns="45700">
            <a:noAutofit/>
          </a:bodyPr>
          <a:lstStyle/>
          <a:p>
            <a:pPr indent="0" lvl="0" marL="0" marR="0" rtl="0" algn="l">
              <a:lnSpc>
                <a:spcPct val="94000"/>
              </a:lnSpc>
              <a:spcBef>
                <a:spcPts val="0"/>
              </a:spcBef>
              <a:spcAft>
                <a:spcPts val="0"/>
              </a:spcAft>
              <a:buClr>
                <a:srgbClr val="9F9F9F"/>
              </a:buClr>
              <a:buSzPct val="25000"/>
              <a:buFont typeface="Source Sans Pro"/>
              <a:buNone/>
            </a:pPr>
            <a:r>
              <a:rPr b="0" i="0" lang="en-US" sz="3600" u="none" cap="none" strike="noStrike">
                <a:solidFill>
                  <a:srgbClr val="9F9F9F"/>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public</a:t>
            </a: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static</a:t>
            </a: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int</a:t>
            </a:r>
            <a:r>
              <a:rPr b="0" i="0" lang="en-US" sz="3600" u="none" cap="none" strike="noStrike">
                <a:solidFill>
                  <a:srgbClr val="1A1A1A"/>
                </a:solidFill>
                <a:latin typeface="Courier"/>
                <a:ea typeface="Courier"/>
                <a:cs typeface="Courier"/>
                <a:sym typeface="Courier"/>
              </a:rPr>
              <a:t> factorial(</a:t>
            </a:r>
            <a:r>
              <a:rPr b="1" i="0" lang="en-US" sz="3600" u="none" cap="none" strike="noStrike">
                <a:solidFill>
                  <a:srgbClr val="0A5287"/>
                </a:solidFill>
                <a:latin typeface="Courier"/>
                <a:ea typeface="Courier"/>
                <a:cs typeface="Courier"/>
                <a:sym typeface="Courier"/>
              </a:rPr>
              <a:t>int</a:t>
            </a:r>
            <a:r>
              <a:rPr b="0" i="0" lang="en-US" sz="3600" u="none" cap="none" strike="noStrike">
                <a:solidFill>
                  <a:srgbClr val="1A1A1A"/>
                </a:solidFill>
                <a:latin typeface="Courier"/>
                <a:ea typeface="Courier"/>
                <a:cs typeface="Courier"/>
                <a:sym typeface="Courier"/>
              </a:rPr>
              <a:t> n) {</a:t>
            </a:r>
          </a:p>
          <a:p>
            <a:pPr indent="0" lvl="0" marL="0" marR="0" rtl="0" algn="l">
              <a:lnSpc>
                <a:spcPct val="94000"/>
              </a:lnSpc>
              <a:spcBef>
                <a:spcPts val="1200"/>
              </a:spcBef>
              <a:spcAft>
                <a:spcPts val="0"/>
              </a:spcAft>
              <a:buClr>
                <a:srgbClr val="1A1A1A"/>
              </a:buClr>
              <a:buSzPct val="25000"/>
              <a:buFont typeface="Source Sans Pro"/>
              <a:buNone/>
            </a:pP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if</a:t>
            </a:r>
            <a:r>
              <a:rPr b="0" i="0" lang="en-US" sz="3600" u="none" cap="none" strike="noStrike">
                <a:solidFill>
                  <a:srgbClr val="1A1A1A"/>
                </a:solidFill>
                <a:latin typeface="Courier"/>
                <a:ea typeface="Courier"/>
                <a:cs typeface="Courier"/>
                <a:sym typeface="Courier"/>
              </a:rPr>
              <a:t> (n == </a:t>
            </a:r>
            <a:r>
              <a:rPr b="0" i="0" lang="en-US" sz="3600" u="none" cap="none" strike="noStrike">
                <a:solidFill>
                  <a:srgbClr val="128B02"/>
                </a:solidFill>
                <a:latin typeface="Courier"/>
                <a:ea typeface="Courier"/>
                <a:cs typeface="Courier"/>
                <a:sym typeface="Courier"/>
              </a:rPr>
              <a:t>1</a:t>
            </a: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return</a:t>
            </a:r>
            <a:r>
              <a:rPr b="0" i="0" lang="en-US" sz="3600" u="none" cap="none" strike="noStrike">
                <a:solidFill>
                  <a:srgbClr val="1A1A1A"/>
                </a:solidFill>
                <a:latin typeface="Courier"/>
                <a:ea typeface="Courier"/>
                <a:cs typeface="Courier"/>
                <a:sym typeface="Courier"/>
              </a:rPr>
              <a:t> </a:t>
            </a:r>
            <a:r>
              <a:rPr b="0" i="0" lang="en-US" sz="3600" u="none" cap="none" strike="noStrike">
                <a:solidFill>
                  <a:srgbClr val="128B02"/>
                </a:solidFill>
                <a:latin typeface="Courier"/>
                <a:ea typeface="Courier"/>
                <a:cs typeface="Courier"/>
                <a:sym typeface="Courier"/>
              </a:rPr>
              <a:t>1</a:t>
            </a:r>
            <a:r>
              <a:rPr b="0" i="0" lang="en-US" sz="3600" u="none" cap="none" strike="noStrike">
                <a:solidFill>
                  <a:srgbClr val="1A1A1A"/>
                </a:solidFill>
                <a:latin typeface="Courier"/>
                <a:ea typeface="Courier"/>
                <a:cs typeface="Courier"/>
                <a:sym typeface="Courier"/>
              </a:rPr>
              <a:t>;</a:t>
            </a:r>
          </a:p>
          <a:p>
            <a:pPr indent="0" lvl="0" marL="0" marR="0" rtl="0" algn="l">
              <a:lnSpc>
                <a:spcPct val="94000"/>
              </a:lnSpc>
              <a:spcBef>
                <a:spcPts val="1200"/>
              </a:spcBef>
              <a:spcAft>
                <a:spcPts val="0"/>
              </a:spcAft>
              <a:buClr>
                <a:srgbClr val="1A1A1A"/>
              </a:buClr>
              <a:buSzPct val="25000"/>
              <a:buFont typeface="Source Sans Pro"/>
              <a:buNone/>
            </a:pP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else</a:t>
            </a:r>
            <a:r>
              <a:rPr b="0" i="0" lang="en-US" sz="3600" u="none" cap="none" strike="noStrike">
                <a:solidFill>
                  <a:srgbClr val="1A1A1A"/>
                </a:solidFill>
                <a:latin typeface="Courier"/>
                <a:ea typeface="Courier"/>
                <a:cs typeface="Courier"/>
                <a:sym typeface="Courier"/>
              </a:rPr>
              <a:t> </a:t>
            </a:r>
            <a:r>
              <a:rPr b="1" i="0" lang="en-US" sz="3600" u="none" cap="none" strike="noStrike">
                <a:solidFill>
                  <a:srgbClr val="0A5287"/>
                </a:solidFill>
                <a:latin typeface="Courier"/>
                <a:ea typeface="Courier"/>
                <a:cs typeface="Courier"/>
                <a:sym typeface="Courier"/>
              </a:rPr>
              <a:t>return</a:t>
            </a:r>
            <a:r>
              <a:rPr b="0" i="0" lang="en-US" sz="3600" u="none" cap="none" strike="noStrike">
                <a:solidFill>
                  <a:srgbClr val="1A1A1A"/>
                </a:solidFill>
                <a:latin typeface="Courier"/>
                <a:ea typeface="Courier"/>
                <a:cs typeface="Courier"/>
                <a:sym typeface="Courier"/>
              </a:rPr>
              <a:t> n * factorial(n - </a:t>
            </a:r>
            <a:r>
              <a:rPr b="0" i="0" lang="en-US" sz="3600" u="none" cap="none" strike="noStrike">
                <a:solidFill>
                  <a:srgbClr val="128B02"/>
                </a:solidFill>
                <a:latin typeface="Courier"/>
                <a:ea typeface="Courier"/>
                <a:cs typeface="Courier"/>
                <a:sym typeface="Courier"/>
              </a:rPr>
              <a:t>1</a:t>
            </a:r>
            <a:r>
              <a:rPr b="0" i="0" lang="en-US" sz="3600" u="none" cap="none" strike="noStrike">
                <a:solidFill>
                  <a:srgbClr val="1A1A1A"/>
                </a:solidFill>
                <a:latin typeface="Courier"/>
                <a:ea typeface="Courier"/>
                <a:cs typeface="Courier"/>
                <a:sym typeface="Courier"/>
              </a:rPr>
              <a:t>);</a:t>
            </a:r>
          </a:p>
          <a:p>
            <a:pPr indent="0" lvl="0" marL="0" marR="0" rtl="0" algn="l">
              <a:lnSpc>
                <a:spcPct val="94000"/>
              </a:lnSpc>
              <a:spcBef>
                <a:spcPts val="1200"/>
              </a:spcBef>
              <a:spcAft>
                <a:spcPts val="0"/>
              </a:spcAft>
              <a:buClr>
                <a:srgbClr val="1A1A1A"/>
              </a:buClr>
              <a:buSzPct val="25000"/>
              <a:buFont typeface="Source Sans Pro"/>
              <a:buNone/>
            </a:pPr>
            <a:r>
              <a:rPr b="0" i="0" lang="en-US" sz="3600" u="none" cap="none" strike="noStrike">
                <a:solidFill>
                  <a:srgbClr val="1A1A1A"/>
                </a:solidFill>
                <a:latin typeface="Courier"/>
                <a:ea typeface="Courier"/>
                <a:cs typeface="Courier"/>
                <a:sym typeface="Courier"/>
              </a:rPr>
              <a:t>}	</a:t>
            </a:r>
          </a:p>
          <a:p>
            <a:pPr indent="-384048" lvl="0" marL="384048" marR="0" rtl="0" algn="l">
              <a:lnSpc>
                <a:spcPct val="94000"/>
              </a:lnSpc>
              <a:spcBef>
                <a:spcPts val="1200"/>
              </a:spcBef>
              <a:spcAft>
                <a:spcPts val="0"/>
              </a:spcAft>
              <a:buClr>
                <a:schemeClr val="dk2"/>
              </a:buClr>
              <a:buSzPct val="100000"/>
              <a:buFont typeface="Source Sans Pro"/>
              <a:buNone/>
            </a:pPr>
            <a:r>
              <a:t/>
            </a:r>
            <a:endParaRPr b="0" i="0" sz="3600" u="none" cap="none" strike="noStrike">
              <a:solidFill>
                <a:schemeClr val="dk2"/>
              </a:solidFill>
              <a:latin typeface="Source Sans Pro"/>
              <a:ea typeface="Source Sans Pro"/>
              <a:cs typeface="Source Sans Pro"/>
              <a:sym typeface="Source Sans Pro"/>
            </a:endParaRPr>
          </a:p>
        </p:txBody>
      </p:sp>
      <p:pic>
        <p:nvPicPr>
          <p:cNvPr id="156" name="Shape 156"/>
          <p:cNvPicPr preferRelativeResize="0"/>
          <p:nvPr/>
        </p:nvPicPr>
        <p:blipFill rotWithShape="1">
          <a:blip r:embed="rId3">
            <a:alphaModFix/>
          </a:blip>
          <a:srcRect b="0" l="0" r="0" t="0"/>
          <a:stretch/>
        </p:blipFill>
        <p:spPr>
          <a:xfrm>
            <a:off x="5059680" y="3413760"/>
            <a:ext cx="3444239" cy="344423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1371600" y="137159"/>
            <a:ext cx="9601200" cy="1485899"/>
          </a:xfrm>
          <a:prstGeom prst="rect">
            <a:avLst/>
          </a:prstGeom>
          <a:noFill/>
          <a:ln>
            <a:noFill/>
          </a:ln>
        </p:spPr>
        <p:txBody>
          <a:bodyPr anchorCtr="0" anchor="t" bIns="45700" lIns="91425" rIns="91425" tIns="45700">
            <a:noAutofit/>
          </a:bodyPr>
          <a:lstStyle/>
          <a:p>
            <a:pPr indent="0" lvl="0" marL="0" marR="0" rtl="0" algn="l">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How java sees this (loop version)</a:t>
            </a:r>
          </a:p>
        </p:txBody>
      </p:sp>
      <p:sp>
        <p:nvSpPr>
          <p:cNvPr id="162" name="Shape 162"/>
          <p:cNvSpPr txBox="1"/>
          <p:nvPr>
            <p:ph idx="1" type="body"/>
          </p:nvPr>
        </p:nvSpPr>
        <p:spPr>
          <a:xfrm>
            <a:off x="1371600" y="1428750"/>
            <a:ext cx="10470000" cy="3581400"/>
          </a:xfrm>
          <a:prstGeom prst="rect">
            <a:avLst/>
          </a:prstGeom>
          <a:noFill/>
          <a:ln>
            <a:noFill/>
          </a:ln>
        </p:spPr>
        <p:txBody>
          <a:bodyPr anchorCtr="0" anchor="t" bIns="45700" lIns="91425" rIns="91425" tIns="45700">
            <a:noAutofit/>
          </a:bodyPr>
          <a:lstStyle/>
          <a:p>
            <a:pPr indent="0" lvl="0" marL="0" marR="0" rtl="0" algn="l">
              <a:lnSpc>
                <a:spcPct val="94000"/>
              </a:lnSpc>
              <a:spcBef>
                <a:spcPts val="0"/>
              </a:spcBef>
              <a:spcAft>
                <a:spcPts val="0"/>
              </a:spcAft>
              <a:buClr>
                <a:srgbClr val="0A5287"/>
              </a:buClr>
              <a:buSzPct val="25000"/>
              <a:buFont typeface="Source Sans Pro"/>
              <a:buNone/>
            </a:pPr>
            <a:r>
              <a:rPr b="1" i="0" lang="en-US" sz="3000" u="none" cap="none" strike="noStrike">
                <a:solidFill>
                  <a:srgbClr val="0A5287"/>
                </a:solidFill>
                <a:latin typeface="Courier"/>
                <a:ea typeface="Courier"/>
                <a:cs typeface="Courier"/>
                <a:sym typeface="Courier"/>
              </a:rPr>
              <a:t>public</a:t>
            </a: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static</a:t>
            </a: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int</a:t>
            </a:r>
            <a:r>
              <a:rPr b="0" i="0" lang="en-US" sz="3000" u="none" cap="none" strike="noStrike">
                <a:solidFill>
                  <a:srgbClr val="1A1A1A"/>
                </a:solidFill>
                <a:latin typeface="Courier"/>
                <a:ea typeface="Courier"/>
                <a:cs typeface="Courier"/>
                <a:sym typeface="Courier"/>
              </a:rPr>
              <a:t> factorial(</a:t>
            </a:r>
            <a:r>
              <a:rPr b="1" i="0" lang="en-US" sz="3000" u="none" cap="none" strike="noStrike">
                <a:solidFill>
                  <a:srgbClr val="0A5287"/>
                </a:solidFill>
                <a:latin typeface="Courier"/>
                <a:ea typeface="Courier"/>
                <a:cs typeface="Courier"/>
                <a:sym typeface="Courier"/>
              </a:rPr>
              <a:t>int</a:t>
            </a:r>
            <a:r>
              <a:rPr b="0" i="0" lang="en-US" sz="3000" u="none" cap="none" strike="noStrike">
                <a:solidFill>
                  <a:srgbClr val="1A1A1A"/>
                </a:solidFill>
                <a:latin typeface="Courier"/>
                <a:ea typeface="Courier"/>
                <a:cs typeface="Courier"/>
                <a:sym typeface="Courier"/>
              </a:rPr>
              <a:t> n) {</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int</a:t>
            </a:r>
            <a:r>
              <a:rPr b="0" i="0" lang="en-US" sz="3000" u="none" cap="none" strike="noStrike">
                <a:solidFill>
                  <a:srgbClr val="1A1A1A"/>
                </a:solidFill>
                <a:latin typeface="Courier"/>
                <a:ea typeface="Courier"/>
                <a:cs typeface="Courier"/>
                <a:sym typeface="Courier"/>
              </a:rPr>
              <a:t> result = </a:t>
            </a:r>
            <a:r>
              <a:rPr b="0" i="0" lang="en-US" sz="3000" u="none" cap="none" strike="noStrike">
                <a:solidFill>
                  <a:srgbClr val="128B02"/>
                </a:solidFill>
                <a:latin typeface="Courier"/>
                <a:ea typeface="Courier"/>
                <a:cs typeface="Courier"/>
                <a:sym typeface="Courier"/>
              </a:rPr>
              <a:t>1</a:t>
            </a:r>
            <a:r>
              <a:rPr b="0" i="0" lang="en-US" sz="3000" u="none" cap="none" strike="noStrike">
                <a:solidFill>
                  <a:srgbClr val="1A1A1A"/>
                </a:solidFill>
                <a:latin typeface="Courier"/>
                <a:ea typeface="Courier"/>
                <a:cs typeface="Courier"/>
                <a:sym typeface="Courier"/>
              </a:rPr>
              <a:t>;</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for</a:t>
            </a: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int</a:t>
            </a:r>
            <a:r>
              <a:rPr b="0" i="0" lang="en-US" sz="3000" u="none" cap="none" strike="noStrike">
                <a:solidFill>
                  <a:srgbClr val="1A1A1A"/>
                </a:solidFill>
                <a:latin typeface="Courier"/>
                <a:ea typeface="Courier"/>
                <a:cs typeface="Courier"/>
                <a:sym typeface="Courier"/>
              </a:rPr>
              <a:t> i = </a:t>
            </a:r>
            <a:r>
              <a:rPr b="0" i="0" lang="en-US" sz="3000" u="none" cap="none" strike="noStrike">
                <a:solidFill>
                  <a:srgbClr val="128B02"/>
                </a:solidFill>
                <a:latin typeface="Courier"/>
                <a:ea typeface="Courier"/>
                <a:cs typeface="Courier"/>
                <a:sym typeface="Courier"/>
              </a:rPr>
              <a:t>1</a:t>
            </a:r>
            <a:r>
              <a:rPr b="0" i="0" lang="en-US" sz="3000" u="none" cap="none" strike="noStrike">
                <a:solidFill>
                  <a:srgbClr val="1A1A1A"/>
                </a:solidFill>
                <a:latin typeface="Courier"/>
                <a:ea typeface="Courier"/>
                <a:cs typeface="Courier"/>
                <a:sym typeface="Courier"/>
              </a:rPr>
              <a:t>; i &lt;= n; i++) {</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        result *= i;</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    }</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    </a:t>
            </a:r>
            <a:r>
              <a:rPr b="1" i="0" lang="en-US" sz="3000" u="none" cap="none" strike="noStrike">
                <a:solidFill>
                  <a:srgbClr val="0A5287"/>
                </a:solidFill>
                <a:latin typeface="Courier"/>
                <a:ea typeface="Courier"/>
                <a:cs typeface="Courier"/>
                <a:sym typeface="Courier"/>
              </a:rPr>
              <a:t>return</a:t>
            </a:r>
            <a:r>
              <a:rPr b="0" i="0" lang="en-US" sz="3000" u="none" cap="none" strike="noStrike">
                <a:solidFill>
                  <a:srgbClr val="1A1A1A"/>
                </a:solidFill>
                <a:latin typeface="Courier"/>
                <a:ea typeface="Courier"/>
                <a:cs typeface="Courier"/>
                <a:sym typeface="Courier"/>
              </a:rPr>
              <a:t> result;</a:t>
            </a:r>
          </a:p>
          <a:p>
            <a:pPr indent="0" lvl="0" marL="0" marR="0" rtl="0" algn="l">
              <a:lnSpc>
                <a:spcPct val="94000"/>
              </a:lnSpc>
              <a:spcBef>
                <a:spcPts val="1200"/>
              </a:spcBef>
              <a:spcAft>
                <a:spcPts val="0"/>
              </a:spcAft>
              <a:buClr>
                <a:srgbClr val="1A1A1A"/>
              </a:buClr>
              <a:buSzPct val="25000"/>
              <a:buFont typeface="Source Sans Pro"/>
              <a:buNone/>
            </a:pPr>
            <a:r>
              <a:rPr b="0" i="0" lang="en-US" sz="3000" u="none" cap="none" strike="noStrike">
                <a:solidFill>
                  <a:srgbClr val="1A1A1A"/>
                </a:solidFill>
                <a:latin typeface="Courier"/>
                <a:ea typeface="Courier"/>
                <a:cs typeface="Courier"/>
                <a:sym typeface="Courier"/>
              </a:rPr>
              <a:t>}</a:t>
            </a:r>
          </a:p>
        </p:txBody>
      </p:sp>
      <p:pic>
        <p:nvPicPr>
          <p:cNvPr id="163" name="Shape 163"/>
          <p:cNvPicPr preferRelativeResize="0"/>
          <p:nvPr/>
        </p:nvPicPr>
        <p:blipFill rotWithShape="1">
          <a:blip r:embed="rId3">
            <a:alphaModFix/>
          </a:blip>
          <a:srcRect b="0" l="0" r="0" t="0"/>
          <a:stretch/>
        </p:blipFill>
        <p:spPr>
          <a:xfrm>
            <a:off x="8229600" y="4198619"/>
            <a:ext cx="3383280" cy="25374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sp>
        <p:nvSpPr>
          <p:cNvPr id="168" name="Shape 168"/>
          <p:cNvSpPr txBox="1"/>
          <p:nvPr>
            <p:ph type="title"/>
          </p:nvPr>
        </p:nvSpPr>
        <p:spPr>
          <a:xfrm>
            <a:off x="1321723" y="-57846"/>
            <a:ext cx="9601200" cy="1485899"/>
          </a:xfrm>
          <a:prstGeom prst="rect">
            <a:avLst/>
          </a:prstGeom>
          <a:noFill/>
          <a:ln>
            <a:noFill/>
          </a:ln>
        </p:spPr>
        <p:txBody>
          <a:bodyPr anchorCtr="0" anchor="t" bIns="45700" lIns="91425" rIns="91425" tIns="45700">
            <a:noAutofit/>
          </a:bodyPr>
          <a:lstStyle/>
          <a:p>
            <a:pPr indent="0" lvl="0" marL="0" marR="0" rtl="0" algn="ctr">
              <a:lnSpc>
                <a:spcPct val="89000"/>
              </a:lnSpc>
              <a:spcBef>
                <a:spcPts val="0"/>
              </a:spcBef>
              <a:buClr>
                <a:schemeClr val="dk2"/>
              </a:buClr>
              <a:buSzPct val="25000"/>
              <a:buFont typeface="Source Sans Pro"/>
              <a:buNone/>
            </a:pPr>
            <a:r>
              <a:rPr b="0" i="0" lang="en-US" sz="4400" u="none" cap="none" strike="noStrike">
                <a:solidFill>
                  <a:schemeClr val="dk2"/>
                </a:solidFill>
                <a:latin typeface="Source Sans Pro"/>
                <a:ea typeface="Source Sans Pro"/>
                <a:cs typeface="Source Sans Pro"/>
                <a:sym typeface="Source Sans Pro"/>
              </a:rPr>
              <a:t>Why bother with recursion?</a:t>
            </a:r>
          </a:p>
        </p:txBody>
      </p:sp>
      <p:sp>
        <p:nvSpPr>
          <p:cNvPr id="169" name="Shape 169"/>
          <p:cNvSpPr txBox="1"/>
          <p:nvPr>
            <p:ph idx="1" type="body"/>
          </p:nvPr>
        </p:nvSpPr>
        <p:spPr>
          <a:xfrm>
            <a:off x="929640" y="1691640"/>
            <a:ext cx="5364479" cy="5166360"/>
          </a:xfrm>
          <a:prstGeom prst="rect">
            <a:avLst/>
          </a:prstGeom>
          <a:noFill/>
          <a:ln>
            <a:noFill/>
          </a:ln>
        </p:spPr>
        <p:txBody>
          <a:bodyPr anchorCtr="0" anchor="t" bIns="45700" lIns="91425" rIns="91425" tIns="45700">
            <a:noAutofit/>
          </a:bodyPr>
          <a:lstStyle/>
          <a:p>
            <a:pPr indent="-384048" lvl="0" marL="384048" marR="0" rtl="0" algn="l">
              <a:lnSpc>
                <a:spcPct val="94000"/>
              </a:lnSpc>
              <a:spcBef>
                <a:spcPts val="0"/>
              </a:spcBef>
              <a:spcAft>
                <a:spcPts val="0"/>
              </a:spcAft>
              <a:buClr>
                <a:schemeClr val="dk2"/>
              </a:buClr>
              <a:buSzPct val="100000"/>
              <a:buFont typeface="Source Sans Pro"/>
              <a:buChar char="■"/>
            </a:pPr>
            <a:r>
              <a:rPr b="0" i="0" lang="en-US" sz="3200" u="none" cap="none" strike="noStrike">
                <a:solidFill>
                  <a:schemeClr val="dk2"/>
                </a:solidFill>
                <a:latin typeface="Source Sans Pro"/>
                <a:ea typeface="Source Sans Pro"/>
                <a:cs typeface="Source Sans Pro"/>
                <a:sym typeface="Source Sans Pro"/>
              </a:rPr>
              <a:t>Elegant , beautiful  cool code</a:t>
            </a: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Char char="■"/>
            </a:pPr>
            <a:r>
              <a:rPr b="0" i="0" lang="en-US" sz="3200" u="none" cap="none" strike="noStrike">
                <a:solidFill>
                  <a:schemeClr val="dk2"/>
                </a:solidFill>
                <a:latin typeface="Source Sans Pro"/>
                <a:ea typeface="Source Sans Pro"/>
                <a:cs typeface="Source Sans Pro"/>
                <a:sym typeface="Source Sans Pro"/>
              </a:rPr>
              <a:t>Much more compact</a:t>
            </a: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None/>
            </a:pPr>
            <a:r>
              <a:t/>
            </a:r>
            <a:endParaRPr b="0" i="0" sz="2000" u="none" cap="none" strike="noStrike">
              <a:solidFill>
                <a:schemeClr val="dk2"/>
              </a:solidFill>
              <a:latin typeface="Source Sans Pro"/>
              <a:ea typeface="Source Sans Pro"/>
              <a:cs typeface="Source Sans Pro"/>
              <a:sym typeface="Source Sans Pro"/>
            </a:endParaRPr>
          </a:p>
          <a:p>
            <a:pPr indent="-384048" lvl="0" marL="384048" marR="0" rtl="0" algn="l">
              <a:lnSpc>
                <a:spcPct val="94000"/>
              </a:lnSpc>
              <a:spcBef>
                <a:spcPts val="1200"/>
              </a:spcBef>
              <a:spcAft>
                <a:spcPts val="0"/>
              </a:spcAft>
              <a:buClr>
                <a:schemeClr val="dk2"/>
              </a:buClr>
              <a:buSzPct val="100000"/>
              <a:buFont typeface="Source Sans Pro"/>
              <a:buChar char="■"/>
            </a:pPr>
            <a:r>
              <a:rPr b="0" i="0" lang="en-US" sz="3200" u="none" cap="none" strike="noStrike">
                <a:solidFill>
                  <a:schemeClr val="dk2"/>
                </a:solidFill>
                <a:latin typeface="Source Sans Pro"/>
                <a:ea typeface="Source Sans Pro"/>
                <a:cs typeface="Source Sans Pro"/>
                <a:sym typeface="Source Sans Pro"/>
              </a:rPr>
              <a:t> Less declerations to make. </a:t>
            </a:r>
          </a:p>
        </p:txBody>
      </p:sp>
      <p:pic>
        <p:nvPicPr>
          <p:cNvPr id="170" name="Shape 170"/>
          <p:cNvPicPr preferRelativeResize="0"/>
          <p:nvPr/>
        </p:nvPicPr>
        <p:blipFill rotWithShape="1">
          <a:blip r:embed="rId3">
            <a:alphaModFix/>
          </a:blip>
          <a:srcRect b="0" l="0" r="0" t="0"/>
          <a:stretch/>
        </p:blipFill>
        <p:spPr>
          <a:xfrm>
            <a:off x="6381607" y="642754"/>
            <a:ext cx="4704400" cy="3120586"/>
          </a:xfrm>
          <a:prstGeom prst="rect">
            <a:avLst/>
          </a:prstGeom>
          <a:noFill/>
          <a:ln>
            <a:noFill/>
          </a:ln>
        </p:spPr>
      </p:pic>
      <p:sp>
        <p:nvSpPr>
          <p:cNvPr id="171" name="Shape 171"/>
          <p:cNvSpPr txBox="1"/>
          <p:nvPr/>
        </p:nvSpPr>
        <p:spPr>
          <a:xfrm>
            <a:off x="8238503" y="3766919"/>
            <a:ext cx="1919648" cy="461664"/>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1" lang="en-US" sz="2400">
                <a:solidFill>
                  <a:srgbClr val="FF0000"/>
                </a:solidFill>
                <a:latin typeface="Source Sans Pro"/>
                <a:ea typeface="Source Sans Pro"/>
                <a:cs typeface="Source Sans Pro"/>
                <a:sym typeface="Source Sans Pro"/>
              </a:rPr>
              <a:t>VS </a:t>
            </a:r>
          </a:p>
        </p:txBody>
      </p:sp>
      <p:pic>
        <p:nvPicPr>
          <p:cNvPr id="172" name="Shape 172"/>
          <p:cNvPicPr preferRelativeResize="0"/>
          <p:nvPr/>
        </p:nvPicPr>
        <p:blipFill rotWithShape="1">
          <a:blip r:embed="rId4">
            <a:alphaModFix/>
          </a:blip>
          <a:srcRect b="0" l="0" r="0" t="0"/>
          <a:stretch/>
        </p:blipFill>
        <p:spPr>
          <a:xfrm>
            <a:off x="6908660" y="4136251"/>
            <a:ext cx="3880770" cy="259317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rop">
  <a:themeElements>
    <a:clrScheme name="Crop">
      <a:dk1>
        <a:srgbClr val="000000"/>
      </a:dk1>
      <a:lt1>
        <a:srgbClr val="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